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6858000" cx="12192000"/>
  <p:notesSz cx="6858000" cy="9144000"/>
  <p:embeddedFontLst>
    <p:embeddedFont>
      <p:font typeface="Century Schoolbook"/>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4" roundtripDataSignature="AMtx7mi308IitpqAbm1Thqqp2t0jzkx02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CenturySchoolbook-regular.fntdata"/><Relationship Id="rId22" Type="http://schemas.openxmlformats.org/officeDocument/2006/relationships/font" Target="fonts/CenturySchoolbook-italic.fntdata"/><Relationship Id="rId21" Type="http://schemas.openxmlformats.org/officeDocument/2006/relationships/font" Target="fonts/CenturySchoolbook-bold.fntdata"/><Relationship Id="rId24" Type="http://customschemas.google.com/relationships/presentationmetadata" Target="metadata"/><Relationship Id="rId23" Type="http://schemas.openxmlformats.org/officeDocument/2006/relationships/font" Target="fonts/CenturySchoolbook-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Pictured: a gun turret at Az-Zaim checkpoint, Jerusalem</a:t>
            </a:r>
            <a:endParaRPr/>
          </a:p>
        </p:txBody>
      </p:sp>
      <p:sp>
        <p:nvSpPr>
          <p:cNvPr id="172" name="Google Shape;172;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Pictured: an abandoned pharmacy behind barbed wire and an iron grating; Hebron Sector H2</a:t>
            </a:r>
            <a:endParaRPr/>
          </a:p>
        </p:txBody>
      </p:sp>
      <p:sp>
        <p:nvSpPr>
          <p:cNvPr id="181" name="Google Shape;18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Pictured: a soldier scrutinizing a demonstration; the Al Aqsa Uprising of 2017, Jerusalem</a:t>
            </a:r>
            <a:endParaRPr/>
          </a:p>
        </p:txBody>
      </p:sp>
      <p:sp>
        <p:nvSpPr>
          <p:cNvPr id="190" name="Google Shape;19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9" name="Google Shape;19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Pictured: graffiti reading “Hamas,” Sheikh Jarrah</a:t>
            </a:r>
            <a:endParaRPr/>
          </a:p>
        </p:txBody>
      </p:sp>
      <p:sp>
        <p:nvSpPr>
          <p:cNvPr id="208" name="Google Shape;20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8" name="Google Shape;21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Pictured: Israeli settlement of Betar by daylight from “Tent of Nations” encampment outside of Bethlehem</a:t>
            </a:r>
            <a:endParaRPr/>
          </a:p>
        </p:txBody>
      </p:sp>
      <p:sp>
        <p:nvSpPr>
          <p:cNvPr id="227" name="Google Shape;22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7" name="Google Shape;23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Pictured: a man with his hand over his heart in conversation; Hebron H2</a:t>
            </a:r>
            <a:endParaRPr/>
          </a:p>
        </p:txBody>
      </p:sp>
      <p:sp>
        <p:nvSpPr>
          <p:cNvPr id="247" name="Google Shape;24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Pictured: military fortification at the checkpoint to the village of Tuk’u</a:t>
            </a:r>
            <a:endParaRPr/>
          </a:p>
        </p:txBody>
      </p:sp>
      <p:sp>
        <p:nvSpPr>
          <p:cNvPr id="256" name="Google Shape;25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6" name="Google Shape;266;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Pictured: Seven Israeli settlers in black and white suits confront a young Palestinian boy wearing casual summer clothes, Hebron H2 </a:t>
            </a:r>
            <a:endParaRPr/>
          </a:p>
        </p:txBody>
      </p:sp>
      <p:sp>
        <p:nvSpPr>
          <p:cNvPr id="275" name="Google Shape;27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Pictured: Young soldier with M-16 rifle guarding a checkpoint in front of a line of police, Al Aqsa demonstrations of 2017, Jerusalem</a:t>
            </a:r>
            <a:endParaRPr/>
          </a:p>
        </p:txBody>
      </p:sp>
      <p:sp>
        <p:nvSpPr>
          <p:cNvPr id="285" name="Google Shape;28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Pictured: mural of three Palestinian martyrs, Abu Dis</a:t>
            </a:r>
            <a:endParaRPr/>
          </a:p>
        </p:txBody>
      </p:sp>
      <p:sp>
        <p:nvSpPr>
          <p:cNvPr id="295" name="Google Shape;29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Pictured: poster in Arabic depicting a call to celebrate four martyrs of the Palestinian resistance carrying guns, Abu Dis</a:t>
            </a:r>
            <a:endParaRPr/>
          </a:p>
        </p:txBody>
      </p:sp>
      <p:sp>
        <p:nvSpPr>
          <p:cNvPr id="305" name="Google Shape;30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 1">
    <p:bg>
      <p:bgPr>
        <a:solidFill>
          <a:srgbClr val="405564"/>
        </a:solidFill>
      </p:bgPr>
    </p:bg>
    <p:spTree>
      <p:nvGrpSpPr>
        <p:cNvPr id="16" name="Shape 16"/>
        <p:cNvGrpSpPr/>
        <p:nvPr/>
      </p:nvGrpSpPr>
      <p:grpSpPr>
        <a:xfrm>
          <a:off x="0" y="0"/>
          <a:ext cx="0" cy="0"/>
          <a:chOff x="0" y="0"/>
          <a:chExt cx="0" cy="0"/>
        </a:xfrm>
      </p:grpSpPr>
      <p:sp>
        <p:nvSpPr>
          <p:cNvPr id="17" name="Google Shape;17;p17"/>
          <p:cNvSpPr/>
          <p:nvPr/>
        </p:nvSpPr>
        <p:spPr>
          <a:xfrm>
            <a:off x="0" y="5943600"/>
            <a:ext cx="914400" cy="914400"/>
          </a:xfrm>
          <a:prstGeom prst="rect">
            <a:avLst/>
          </a:prstGeom>
          <a:solidFill>
            <a:srgbClr val="D2DBE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18" name="Google Shape;18;p17"/>
          <p:cNvCxnSpPr/>
          <p:nvPr/>
        </p:nvCxnSpPr>
        <p:spPr>
          <a:xfrm>
            <a:off x="896628" y="0"/>
            <a:ext cx="0" cy="6858000"/>
          </a:xfrm>
          <a:prstGeom prst="straightConnector1">
            <a:avLst/>
          </a:prstGeom>
          <a:noFill/>
          <a:ln cap="flat" cmpd="sng" w="19050">
            <a:solidFill>
              <a:srgbClr val="E8DEE2"/>
            </a:solidFill>
            <a:prstDash val="solid"/>
            <a:round/>
            <a:headEnd len="sm" w="sm" type="none"/>
            <a:tailEnd len="sm" w="sm" type="none"/>
          </a:ln>
        </p:spPr>
      </p:cxnSp>
      <p:sp>
        <p:nvSpPr>
          <p:cNvPr id="19" name="Google Shape;19;p17"/>
          <p:cNvSpPr/>
          <p:nvPr/>
        </p:nvSpPr>
        <p:spPr>
          <a:xfrm>
            <a:off x="11277600" y="0"/>
            <a:ext cx="914400" cy="914400"/>
          </a:xfrm>
          <a:prstGeom prst="rect">
            <a:avLst/>
          </a:prstGeom>
          <a:solidFill>
            <a:srgbClr val="D2DBE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0" name="Google Shape;20;p17"/>
          <p:cNvSpPr txBox="1"/>
          <p:nvPr>
            <p:ph type="title"/>
          </p:nvPr>
        </p:nvSpPr>
        <p:spPr>
          <a:xfrm>
            <a:off x="1317615" y="690511"/>
            <a:ext cx="5185821" cy="5253089"/>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Century Schoolboo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1">
  <p:cSld name="Agenda 1">
    <p:bg>
      <p:bgPr>
        <a:solidFill>
          <a:srgbClr val="E8EDF0"/>
        </a:solidFill>
      </p:bgPr>
    </p:bg>
    <p:spTree>
      <p:nvGrpSpPr>
        <p:cNvPr id="21" name="Shape 21"/>
        <p:cNvGrpSpPr/>
        <p:nvPr/>
      </p:nvGrpSpPr>
      <p:grpSpPr>
        <a:xfrm>
          <a:off x="0" y="0"/>
          <a:ext cx="0" cy="0"/>
          <a:chOff x="0" y="0"/>
          <a:chExt cx="0" cy="0"/>
        </a:xfrm>
      </p:grpSpPr>
      <p:sp>
        <p:nvSpPr>
          <p:cNvPr id="22" name="Google Shape;22;p18"/>
          <p:cNvSpPr txBox="1"/>
          <p:nvPr>
            <p:ph type="title"/>
          </p:nvPr>
        </p:nvSpPr>
        <p:spPr>
          <a:xfrm>
            <a:off x="1455583" y="737115"/>
            <a:ext cx="4640418" cy="5407091"/>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3600"/>
              <a:buFont typeface="Century Schoolbook"/>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8"/>
          <p:cNvSpPr txBox="1"/>
          <p:nvPr>
            <p:ph idx="1" type="body"/>
          </p:nvPr>
        </p:nvSpPr>
        <p:spPr>
          <a:xfrm>
            <a:off x="6388461" y="737115"/>
            <a:ext cx="4449712" cy="5407091"/>
          </a:xfrm>
          <a:prstGeom prst="rect">
            <a:avLst/>
          </a:prstGeom>
          <a:noFill/>
          <a:ln>
            <a:noFill/>
          </a:ln>
        </p:spPr>
        <p:txBody>
          <a:bodyPr anchorCtr="0" anchor="ctr" bIns="0" lIns="0" spcFirstLastPara="1" rIns="0" wrap="square" tIns="0">
            <a:normAutofit/>
          </a:bodyPr>
          <a:lstStyle>
            <a:lvl1pPr indent="-330200" lvl="0" marL="457200" algn="l">
              <a:lnSpc>
                <a:spcPct val="100000"/>
              </a:lnSpc>
              <a:spcBef>
                <a:spcPts val="0"/>
              </a:spcBef>
              <a:spcAft>
                <a:spcPts val="0"/>
              </a:spcAft>
              <a:buSzPts val="1600"/>
              <a:buFont typeface="Arial"/>
              <a:buChar char="•"/>
              <a:defRPr sz="2000"/>
            </a:lvl1pPr>
            <a:lvl2pPr indent="-355600" lvl="1" marL="914400" algn="l">
              <a:lnSpc>
                <a:spcPct val="100000"/>
              </a:lnSpc>
              <a:spcBef>
                <a:spcPts val="1200"/>
              </a:spcBef>
              <a:spcAft>
                <a:spcPts val="0"/>
              </a:spcAft>
              <a:buSzPts val="2000"/>
              <a:buFont typeface="Arial"/>
              <a:buChar char="•"/>
              <a:defRPr sz="2000"/>
            </a:lvl2pPr>
            <a:lvl3pPr indent="-355600" lvl="2" marL="1371600" algn="l">
              <a:lnSpc>
                <a:spcPct val="90000"/>
              </a:lnSpc>
              <a:spcBef>
                <a:spcPts val="1200"/>
              </a:spcBef>
              <a:spcAft>
                <a:spcPts val="0"/>
              </a:spcAft>
              <a:buSzPts val="2000"/>
              <a:buFont typeface="Arial"/>
              <a:buChar char="•"/>
              <a:defRPr sz="2000"/>
            </a:lvl3pPr>
            <a:lvl4pPr indent="-355600" lvl="3" marL="1828800" algn="l">
              <a:lnSpc>
                <a:spcPct val="90000"/>
              </a:lnSpc>
              <a:spcBef>
                <a:spcPts val="1200"/>
              </a:spcBef>
              <a:spcAft>
                <a:spcPts val="0"/>
              </a:spcAft>
              <a:buSzPts val="2000"/>
              <a:buFont typeface="Arial"/>
              <a:buChar char="•"/>
              <a:defRPr sz="2000"/>
            </a:lvl4pPr>
            <a:lvl5pPr indent="-355600" lvl="4" marL="2286000" algn="l">
              <a:lnSpc>
                <a:spcPct val="90000"/>
              </a:lnSpc>
              <a:spcBef>
                <a:spcPts val="1200"/>
              </a:spcBef>
              <a:spcAft>
                <a:spcPts val="0"/>
              </a:spcAft>
              <a:buSzPts val="2000"/>
              <a:buFont typeface="Arial"/>
              <a:buChar char="•"/>
              <a:defRPr sz="2000"/>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cxnSp>
        <p:nvCxnSpPr>
          <p:cNvPr id="24" name="Google Shape;24;p18"/>
          <p:cNvCxnSpPr/>
          <p:nvPr/>
        </p:nvCxnSpPr>
        <p:spPr>
          <a:xfrm>
            <a:off x="896628" y="0"/>
            <a:ext cx="0" cy="5943600"/>
          </a:xfrm>
          <a:prstGeom prst="straightConnector1">
            <a:avLst/>
          </a:prstGeom>
          <a:noFill/>
          <a:ln cap="flat" cmpd="sng" w="19050">
            <a:solidFill>
              <a:srgbClr val="405564"/>
            </a:solidFill>
            <a:prstDash val="solid"/>
            <a:round/>
            <a:headEnd len="sm" w="sm" type="none"/>
            <a:tailEnd len="sm" w="sm" type="none"/>
          </a:ln>
        </p:spPr>
      </p:cxnSp>
      <p:sp>
        <p:nvSpPr>
          <p:cNvPr id="25" name="Google Shape;25;p18"/>
          <p:cNvSpPr/>
          <p:nvPr/>
        </p:nvSpPr>
        <p:spPr>
          <a:xfrm>
            <a:off x="11277600" y="0"/>
            <a:ext cx="914400" cy="914400"/>
          </a:xfrm>
          <a:prstGeom prst="rect">
            <a:avLst/>
          </a:prstGeom>
          <a:solidFill>
            <a:srgbClr val="D2DBE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6" name="Google Shape;26;p18"/>
          <p:cNvSpPr txBox="1"/>
          <p:nvPr>
            <p:ph idx="12" type="sldNum"/>
          </p:nvPr>
        </p:nvSpPr>
        <p:spPr>
          <a:xfrm>
            <a:off x="412136" y="5943601"/>
            <a:ext cx="968983" cy="651912"/>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Picture">
  <p:cSld name="Title and Picture">
    <p:bg>
      <p:bgPr>
        <a:solidFill>
          <a:srgbClr val="E8EDF0"/>
        </a:solidFill>
      </p:bgPr>
    </p:bg>
    <p:spTree>
      <p:nvGrpSpPr>
        <p:cNvPr id="27" name="Shape 27"/>
        <p:cNvGrpSpPr/>
        <p:nvPr/>
      </p:nvGrpSpPr>
      <p:grpSpPr>
        <a:xfrm>
          <a:off x="0" y="0"/>
          <a:ext cx="0" cy="0"/>
          <a:chOff x="0" y="0"/>
          <a:chExt cx="0" cy="0"/>
        </a:xfrm>
      </p:grpSpPr>
      <p:sp>
        <p:nvSpPr>
          <p:cNvPr id="28" name="Google Shape;28;p19"/>
          <p:cNvSpPr txBox="1"/>
          <p:nvPr>
            <p:ph type="title"/>
          </p:nvPr>
        </p:nvSpPr>
        <p:spPr>
          <a:xfrm>
            <a:off x="1353827" y="1278294"/>
            <a:ext cx="5000318" cy="4904141"/>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Century Schoolbook"/>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9"/>
          <p:cNvSpPr/>
          <p:nvPr>
            <p:ph idx="2" type="pic"/>
          </p:nvPr>
        </p:nvSpPr>
        <p:spPr>
          <a:xfrm>
            <a:off x="6642169" y="-1"/>
            <a:ext cx="4635426" cy="6857999"/>
          </a:xfrm>
          <a:prstGeom prst="rect">
            <a:avLst/>
          </a:prstGeom>
          <a:noFill/>
          <a:ln>
            <a:noFill/>
          </a:ln>
        </p:spPr>
      </p:sp>
      <p:sp>
        <p:nvSpPr>
          <p:cNvPr id="30" name="Google Shape;30;p19"/>
          <p:cNvSpPr/>
          <p:nvPr/>
        </p:nvSpPr>
        <p:spPr>
          <a:xfrm>
            <a:off x="0" y="5943600"/>
            <a:ext cx="914400" cy="914400"/>
          </a:xfrm>
          <a:prstGeom prst="rect">
            <a:avLst/>
          </a:prstGeom>
          <a:solidFill>
            <a:srgbClr val="D2DBE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1" name="Google Shape;31;p19"/>
          <p:cNvSpPr/>
          <p:nvPr/>
        </p:nvSpPr>
        <p:spPr>
          <a:xfrm>
            <a:off x="11277600" y="0"/>
            <a:ext cx="914400" cy="914400"/>
          </a:xfrm>
          <a:prstGeom prst="rect">
            <a:avLst/>
          </a:prstGeom>
          <a:solidFill>
            <a:srgbClr val="D2DBE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32" name="Google Shape;32;p19"/>
          <p:cNvCxnSpPr/>
          <p:nvPr/>
        </p:nvCxnSpPr>
        <p:spPr>
          <a:xfrm>
            <a:off x="896628" y="0"/>
            <a:ext cx="0" cy="6858000"/>
          </a:xfrm>
          <a:prstGeom prst="straightConnector1">
            <a:avLst/>
          </a:prstGeom>
          <a:noFill/>
          <a:ln cap="flat" cmpd="sng" w="19050">
            <a:solidFill>
              <a:srgbClr val="405564"/>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Title and Subtitle">
    <p:bg>
      <p:bgPr>
        <a:solidFill>
          <a:srgbClr val="E8EDF0"/>
        </a:solidFill>
      </p:bgPr>
    </p:bg>
    <p:spTree>
      <p:nvGrpSpPr>
        <p:cNvPr id="33" name="Shape 33"/>
        <p:cNvGrpSpPr/>
        <p:nvPr/>
      </p:nvGrpSpPr>
      <p:grpSpPr>
        <a:xfrm>
          <a:off x="0" y="0"/>
          <a:ext cx="0" cy="0"/>
          <a:chOff x="0" y="0"/>
          <a:chExt cx="0" cy="0"/>
        </a:xfrm>
      </p:grpSpPr>
      <p:sp>
        <p:nvSpPr>
          <p:cNvPr id="34" name="Google Shape;34;p20"/>
          <p:cNvSpPr txBox="1"/>
          <p:nvPr>
            <p:ph type="title"/>
          </p:nvPr>
        </p:nvSpPr>
        <p:spPr>
          <a:xfrm>
            <a:off x="1353827" y="3508311"/>
            <a:ext cx="9923770" cy="14387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Century Schoolbook"/>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0"/>
          <p:cNvSpPr/>
          <p:nvPr>
            <p:ph idx="2" type="pic"/>
          </p:nvPr>
        </p:nvSpPr>
        <p:spPr>
          <a:xfrm>
            <a:off x="915600" y="0"/>
            <a:ext cx="10361995" cy="3429000"/>
          </a:xfrm>
          <a:prstGeom prst="rect">
            <a:avLst/>
          </a:prstGeom>
          <a:noFill/>
          <a:ln>
            <a:noFill/>
          </a:ln>
        </p:spPr>
      </p:sp>
      <p:sp>
        <p:nvSpPr>
          <p:cNvPr id="36" name="Google Shape;36;p20"/>
          <p:cNvSpPr/>
          <p:nvPr/>
        </p:nvSpPr>
        <p:spPr>
          <a:xfrm>
            <a:off x="0" y="5943600"/>
            <a:ext cx="914400" cy="914400"/>
          </a:xfrm>
          <a:prstGeom prst="rect">
            <a:avLst/>
          </a:prstGeom>
          <a:solidFill>
            <a:srgbClr val="D2DBE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7" name="Google Shape;37;p20"/>
          <p:cNvSpPr/>
          <p:nvPr/>
        </p:nvSpPr>
        <p:spPr>
          <a:xfrm>
            <a:off x="11277600" y="0"/>
            <a:ext cx="914400" cy="914400"/>
          </a:xfrm>
          <a:prstGeom prst="rect">
            <a:avLst/>
          </a:prstGeom>
          <a:solidFill>
            <a:srgbClr val="D2DBE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38" name="Google Shape;38;p20"/>
          <p:cNvCxnSpPr/>
          <p:nvPr/>
        </p:nvCxnSpPr>
        <p:spPr>
          <a:xfrm>
            <a:off x="896628" y="0"/>
            <a:ext cx="0" cy="6858000"/>
          </a:xfrm>
          <a:prstGeom prst="straightConnector1">
            <a:avLst/>
          </a:prstGeom>
          <a:noFill/>
          <a:ln cap="flat" cmpd="sng" w="19050">
            <a:solidFill>
              <a:srgbClr val="405564"/>
            </a:solidFill>
            <a:prstDash val="solid"/>
            <a:round/>
            <a:headEnd len="sm" w="sm" type="none"/>
            <a:tailEnd len="sm" w="sm" type="none"/>
          </a:ln>
        </p:spPr>
      </p:cxnSp>
      <p:sp>
        <p:nvSpPr>
          <p:cNvPr id="39" name="Google Shape;39;p20"/>
          <p:cNvSpPr txBox="1"/>
          <p:nvPr>
            <p:ph idx="1" type="body"/>
          </p:nvPr>
        </p:nvSpPr>
        <p:spPr>
          <a:xfrm>
            <a:off x="1353828" y="5228488"/>
            <a:ext cx="9923770" cy="1368256"/>
          </a:xfrm>
          <a:prstGeom prst="rect">
            <a:avLst/>
          </a:prstGeom>
          <a:noFill/>
          <a:ln>
            <a:noFill/>
          </a:ln>
        </p:spPr>
        <p:txBody>
          <a:bodyPr anchorCtr="0" anchor="t" bIns="45700" lIns="91425" spcFirstLastPara="1" rIns="91425" wrap="square" tIns="45700">
            <a:normAutofit/>
          </a:bodyPr>
          <a:lstStyle>
            <a:lvl1pPr indent="-228600" lvl="0" marL="457200" algn="l">
              <a:lnSpc>
                <a:spcPct val="80000"/>
              </a:lnSpc>
              <a:spcBef>
                <a:spcPts val="0"/>
              </a:spcBef>
              <a:spcAft>
                <a:spcPts val="0"/>
              </a:spcAft>
              <a:buSzPts val="1600"/>
              <a:buNone/>
              <a:defRPr sz="2000">
                <a:solidFill>
                  <a:schemeClr val="dk1"/>
                </a:solidFill>
                <a:latin typeface="Century Schoolbook"/>
                <a:ea typeface="Century Schoolbook"/>
                <a:cs typeface="Century Schoolbook"/>
                <a:sym typeface="Century Schoolbook"/>
              </a:defRPr>
            </a:lvl1pPr>
            <a:lvl2pPr indent="-342900" lvl="1" marL="914400" algn="l">
              <a:lnSpc>
                <a:spcPct val="90000"/>
              </a:lnSpc>
              <a:spcBef>
                <a:spcPts val="30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
  <p:cSld name="Title and Content ">
    <p:bg>
      <p:bgPr>
        <a:solidFill>
          <a:srgbClr val="E8EDF0"/>
        </a:solidFill>
      </p:bgPr>
    </p:bg>
    <p:spTree>
      <p:nvGrpSpPr>
        <p:cNvPr id="40" name="Shape 40"/>
        <p:cNvGrpSpPr/>
        <p:nvPr/>
      </p:nvGrpSpPr>
      <p:grpSpPr>
        <a:xfrm>
          <a:off x="0" y="0"/>
          <a:ext cx="0" cy="0"/>
          <a:chOff x="0" y="0"/>
          <a:chExt cx="0" cy="0"/>
        </a:xfrm>
      </p:grpSpPr>
      <p:sp>
        <p:nvSpPr>
          <p:cNvPr id="41" name="Google Shape;41;p21"/>
          <p:cNvSpPr txBox="1"/>
          <p:nvPr>
            <p:ph type="title"/>
          </p:nvPr>
        </p:nvSpPr>
        <p:spPr>
          <a:xfrm>
            <a:off x="1468815" y="503852"/>
            <a:ext cx="9150675" cy="1427585"/>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3600"/>
              <a:buFont typeface="Century Schoolbook"/>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1"/>
          <p:cNvSpPr txBox="1"/>
          <p:nvPr>
            <p:ph idx="1" type="body"/>
          </p:nvPr>
        </p:nvSpPr>
        <p:spPr>
          <a:xfrm>
            <a:off x="1450153" y="2108722"/>
            <a:ext cx="8552264" cy="4119463"/>
          </a:xfrm>
          <a:prstGeom prst="rect">
            <a:avLst/>
          </a:prstGeom>
          <a:noFill/>
          <a:ln>
            <a:noFill/>
          </a:ln>
        </p:spPr>
        <p:txBody>
          <a:bodyPr anchorCtr="0" anchor="t" bIns="0" lIns="0" spcFirstLastPara="1" rIns="0" wrap="square" tIns="0">
            <a:normAutofit/>
          </a:bodyPr>
          <a:lstStyle>
            <a:lvl1pPr indent="-330200" lvl="0" marL="457200" algn="l">
              <a:lnSpc>
                <a:spcPct val="100000"/>
              </a:lnSpc>
              <a:spcBef>
                <a:spcPts val="0"/>
              </a:spcBef>
              <a:spcAft>
                <a:spcPts val="0"/>
              </a:spcAft>
              <a:buSzPts val="1600"/>
              <a:buFont typeface="Arial"/>
              <a:buChar char="•"/>
              <a:defRPr sz="2000"/>
            </a:lvl1pPr>
            <a:lvl2pPr indent="-355600" lvl="1" marL="914400" algn="l">
              <a:lnSpc>
                <a:spcPct val="100000"/>
              </a:lnSpc>
              <a:spcBef>
                <a:spcPts val="1200"/>
              </a:spcBef>
              <a:spcAft>
                <a:spcPts val="0"/>
              </a:spcAft>
              <a:buSzPts val="2000"/>
              <a:buFont typeface="Arial"/>
              <a:buChar char="•"/>
              <a:defRPr sz="2000"/>
            </a:lvl2pPr>
            <a:lvl3pPr indent="-355600" lvl="2" marL="1371600" algn="l">
              <a:lnSpc>
                <a:spcPct val="90000"/>
              </a:lnSpc>
              <a:spcBef>
                <a:spcPts val="1200"/>
              </a:spcBef>
              <a:spcAft>
                <a:spcPts val="0"/>
              </a:spcAft>
              <a:buSzPts val="2000"/>
              <a:buFont typeface="Arial"/>
              <a:buChar char="•"/>
              <a:defRPr sz="2000"/>
            </a:lvl3pPr>
            <a:lvl4pPr indent="-355600" lvl="3" marL="1828800" algn="l">
              <a:lnSpc>
                <a:spcPct val="90000"/>
              </a:lnSpc>
              <a:spcBef>
                <a:spcPts val="1200"/>
              </a:spcBef>
              <a:spcAft>
                <a:spcPts val="0"/>
              </a:spcAft>
              <a:buSzPts val="2000"/>
              <a:buFont typeface="Arial"/>
              <a:buChar char="•"/>
              <a:defRPr sz="2000"/>
            </a:lvl4pPr>
            <a:lvl5pPr indent="-355600" lvl="4" marL="2286000" algn="l">
              <a:lnSpc>
                <a:spcPct val="90000"/>
              </a:lnSpc>
              <a:spcBef>
                <a:spcPts val="1200"/>
              </a:spcBef>
              <a:spcAft>
                <a:spcPts val="0"/>
              </a:spcAft>
              <a:buSzPts val="2000"/>
              <a:buFont typeface="Arial"/>
              <a:buChar char="•"/>
              <a:defRPr sz="2000"/>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cxnSp>
        <p:nvCxnSpPr>
          <p:cNvPr id="43" name="Google Shape;43;p21"/>
          <p:cNvCxnSpPr/>
          <p:nvPr/>
        </p:nvCxnSpPr>
        <p:spPr>
          <a:xfrm>
            <a:off x="896628" y="0"/>
            <a:ext cx="0" cy="5943600"/>
          </a:xfrm>
          <a:prstGeom prst="straightConnector1">
            <a:avLst/>
          </a:prstGeom>
          <a:noFill/>
          <a:ln cap="flat" cmpd="sng" w="19050">
            <a:solidFill>
              <a:srgbClr val="405564"/>
            </a:solidFill>
            <a:prstDash val="solid"/>
            <a:round/>
            <a:headEnd len="sm" w="sm" type="none"/>
            <a:tailEnd len="sm" w="sm" type="none"/>
          </a:ln>
        </p:spPr>
      </p:cxnSp>
      <p:sp>
        <p:nvSpPr>
          <p:cNvPr id="44" name="Google Shape;44;p21"/>
          <p:cNvSpPr/>
          <p:nvPr/>
        </p:nvSpPr>
        <p:spPr>
          <a:xfrm>
            <a:off x="11277600" y="0"/>
            <a:ext cx="914400" cy="914400"/>
          </a:xfrm>
          <a:prstGeom prst="rect">
            <a:avLst/>
          </a:prstGeom>
          <a:solidFill>
            <a:srgbClr val="D2DBE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45" name="Google Shape;45;p21"/>
          <p:cNvSpPr txBox="1"/>
          <p:nvPr>
            <p:ph idx="12" type="sldNum"/>
          </p:nvPr>
        </p:nvSpPr>
        <p:spPr>
          <a:xfrm>
            <a:off x="412136" y="5943601"/>
            <a:ext cx="968983" cy="651912"/>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2 Content ">
  <p:cSld name="Title and 2 Content ">
    <p:bg>
      <p:bgPr>
        <a:solidFill>
          <a:srgbClr val="E8DEE2"/>
        </a:solidFill>
      </p:bgPr>
    </p:bg>
    <p:spTree>
      <p:nvGrpSpPr>
        <p:cNvPr id="46" name="Shape 46"/>
        <p:cNvGrpSpPr/>
        <p:nvPr/>
      </p:nvGrpSpPr>
      <p:grpSpPr>
        <a:xfrm>
          <a:off x="0" y="0"/>
          <a:ext cx="0" cy="0"/>
          <a:chOff x="0" y="0"/>
          <a:chExt cx="0" cy="0"/>
        </a:xfrm>
      </p:grpSpPr>
      <p:sp>
        <p:nvSpPr>
          <p:cNvPr id="47" name="Google Shape;47;p22"/>
          <p:cNvSpPr txBox="1"/>
          <p:nvPr>
            <p:ph type="title"/>
          </p:nvPr>
        </p:nvSpPr>
        <p:spPr>
          <a:xfrm>
            <a:off x="1468814" y="503852"/>
            <a:ext cx="9808773" cy="1427585"/>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3600"/>
              <a:buFont typeface="Century Schoolbook"/>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2"/>
          <p:cNvSpPr txBox="1"/>
          <p:nvPr>
            <p:ph idx="1" type="body"/>
          </p:nvPr>
        </p:nvSpPr>
        <p:spPr>
          <a:xfrm>
            <a:off x="1468814" y="2057401"/>
            <a:ext cx="4627186" cy="4119463"/>
          </a:xfrm>
          <a:prstGeom prst="rect">
            <a:avLst/>
          </a:prstGeom>
          <a:noFill/>
          <a:ln>
            <a:noFill/>
          </a:ln>
        </p:spPr>
        <p:txBody>
          <a:bodyPr anchorCtr="0" anchor="t" bIns="45700" lIns="0" spcFirstLastPara="1" rIns="91425" wrap="square" tIns="45700">
            <a:normAutofit/>
          </a:bodyPr>
          <a:lstStyle>
            <a:lvl1pPr indent="-228600" lvl="0" marL="457200" algn="l">
              <a:lnSpc>
                <a:spcPct val="100000"/>
              </a:lnSpc>
              <a:spcBef>
                <a:spcPts val="1000"/>
              </a:spcBef>
              <a:spcAft>
                <a:spcPts val="0"/>
              </a:spcAft>
              <a:buSzPts val="1600"/>
              <a:buNone/>
              <a:defRPr sz="2000"/>
            </a:lvl1pPr>
            <a:lvl2pPr indent="-355600" lvl="1" marL="914400" algn="l">
              <a:lnSpc>
                <a:spcPct val="100000"/>
              </a:lnSpc>
              <a:spcBef>
                <a:spcPts val="1200"/>
              </a:spcBef>
              <a:spcAft>
                <a:spcPts val="0"/>
              </a:spcAft>
              <a:buSzPts val="2000"/>
              <a:buFont typeface="Arial"/>
              <a:buChar char="•"/>
              <a:defRPr sz="2000"/>
            </a:lvl2pPr>
            <a:lvl3pPr indent="-355600" lvl="2" marL="1371600" algn="l">
              <a:lnSpc>
                <a:spcPct val="90000"/>
              </a:lnSpc>
              <a:spcBef>
                <a:spcPts val="1200"/>
              </a:spcBef>
              <a:spcAft>
                <a:spcPts val="0"/>
              </a:spcAft>
              <a:buSzPts val="2000"/>
              <a:buFont typeface="Arial"/>
              <a:buChar char="•"/>
              <a:defRPr sz="2000"/>
            </a:lvl3pPr>
            <a:lvl4pPr indent="-355600" lvl="3" marL="1828800" algn="l">
              <a:lnSpc>
                <a:spcPct val="90000"/>
              </a:lnSpc>
              <a:spcBef>
                <a:spcPts val="1200"/>
              </a:spcBef>
              <a:spcAft>
                <a:spcPts val="0"/>
              </a:spcAft>
              <a:buSzPts val="2000"/>
              <a:buFont typeface="Arial"/>
              <a:buChar char="•"/>
              <a:defRPr sz="2000"/>
            </a:lvl4pPr>
            <a:lvl5pPr indent="-355600" lvl="4" marL="2286000" algn="l">
              <a:lnSpc>
                <a:spcPct val="90000"/>
              </a:lnSpc>
              <a:spcBef>
                <a:spcPts val="1200"/>
              </a:spcBef>
              <a:spcAft>
                <a:spcPts val="0"/>
              </a:spcAft>
              <a:buSzPts val="2000"/>
              <a:buFont typeface="Arial"/>
              <a:buChar char="•"/>
              <a:defRPr sz="2000"/>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49" name="Google Shape;49;p22"/>
          <p:cNvSpPr txBox="1"/>
          <p:nvPr>
            <p:ph idx="2" type="body"/>
          </p:nvPr>
        </p:nvSpPr>
        <p:spPr>
          <a:xfrm>
            <a:off x="6668185" y="2057401"/>
            <a:ext cx="4609399" cy="4119463"/>
          </a:xfrm>
          <a:prstGeom prst="rect">
            <a:avLst/>
          </a:prstGeom>
          <a:noFill/>
          <a:ln>
            <a:noFill/>
          </a:ln>
        </p:spPr>
        <p:txBody>
          <a:bodyPr anchorCtr="0" anchor="t" bIns="45700" lIns="0" spcFirstLastPara="1" rIns="91425" wrap="square" tIns="45700">
            <a:normAutofit/>
          </a:bodyPr>
          <a:lstStyle>
            <a:lvl1pPr indent="-228600" lvl="0" marL="457200" algn="l">
              <a:lnSpc>
                <a:spcPct val="100000"/>
              </a:lnSpc>
              <a:spcBef>
                <a:spcPts val="1000"/>
              </a:spcBef>
              <a:spcAft>
                <a:spcPts val="0"/>
              </a:spcAft>
              <a:buSzPts val="1600"/>
              <a:buNone/>
              <a:defRPr sz="2000"/>
            </a:lvl1pPr>
            <a:lvl2pPr indent="-355600" lvl="1" marL="914400" algn="l">
              <a:lnSpc>
                <a:spcPct val="100000"/>
              </a:lnSpc>
              <a:spcBef>
                <a:spcPts val="1200"/>
              </a:spcBef>
              <a:spcAft>
                <a:spcPts val="0"/>
              </a:spcAft>
              <a:buSzPts val="2000"/>
              <a:buFont typeface="Arial"/>
              <a:buChar char="•"/>
              <a:defRPr sz="2000"/>
            </a:lvl2pPr>
            <a:lvl3pPr indent="-355600" lvl="2" marL="1371600" algn="l">
              <a:lnSpc>
                <a:spcPct val="90000"/>
              </a:lnSpc>
              <a:spcBef>
                <a:spcPts val="1200"/>
              </a:spcBef>
              <a:spcAft>
                <a:spcPts val="0"/>
              </a:spcAft>
              <a:buSzPts val="2000"/>
              <a:buFont typeface="Arial"/>
              <a:buChar char="•"/>
              <a:defRPr sz="2000"/>
            </a:lvl3pPr>
            <a:lvl4pPr indent="-355600" lvl="3" marL="1828800" algn="l">
              <a:lnSpc>
                <a:spcPct val="90000"/>
              </a:lnSpc>
              <a:spcBef>
                <a:spcPts val="1200"/>
              </a:spcBef>
              <a:spcAft>
                <a:spcPts val="0"/>
              </a:spcAft>
              <a:buSzPts val="2000"/>
              <a:buFont typeface="Arial"/>
              <a:buChar char="•"/>
              <a:defRPr sz="2000"/>
            </a:lvl4pPr>
            <a:lvl5pPr indent="-355600" lvl="4" marL="2286000" algn="l">
              <a:lnSpc>
                <a:spcPct val="90000"/>
              </a:lnSpc>
              <a:spcBef>
                <a:spcPts val="1200"/>
              </a:spcBef>
              <a:spcAft>
                <a:spcPts val="0"/>
              </a:spcAft>
              <a:buSzPts val="2000"/>
              <a:buFont typeface="Arial"/>
              <a:buChar char="•"/>
              <a:defRPr sz="2000"/>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50" name="Google Shape;50;p22"/>
          <p:cNvSpPr/>
          <p:nvPr/>
        </p:nvSpPr>
        <p:spPr>
          <a:xfrm>
            <a:off x="11277600" y="0"/>
            <a:ext cx="914400" cy="914400"/>
          </a:xfrm>
          <a:prstGeom prst="rect">
            <a:avLst/>
          </a:prstGeom>
          <a:solidFill>
            <a:srgbClr val="EBE1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51" name="Google Shape;51;p22"/>
          <p:cNvCxnSpPr/>
          <p:nvPr/>
        </p:nvCxnSpPr>
        <p:spPr>
          <a:xfrm>
            <a:off x="896628" y="0"/>
            <a:ext cx="0" cy="5943600"/>
          </a:xfrm>
          <a:prstGeom prst="straightConnector1">
            <a:avLst/>
          </a:prstGeom>
          <a:noFill/>
          <a:ln cap="flat" cmpd="sng" w="19050">
            <a:solidFill>
              <a:srgbClr val="C3A99F"/>
            </a:solidFill>
            <a:prstDash val="solid"/>
            <a:round/>
            <a:headEnd len="sm" w="sm" type="none"/>
            <a:tailEnd len="sm" w="sm" type="none"/>
          </a:ln>
        </p:spPr>
      </p:cxnSp>
      <p:sp>
        <p:nvSpPr>
          <p:cNvPr id="52" name="Google Shape;52;p22"/>
          <p:cNvSpPr txBox="1"/>
          <p:nvPr>
            <p:ph idx="12" type="sldNum"/>
          </p:nvPr>
        </p:nvSpPr>
        <p:spPr>
          <a:xfrm>
            <a:off x="412136" y="5943601"/>
            <a:ext cx="968983" cy="651912"/>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2 Content 3">
  <p:cSld name="Title and 2 Content 3">
    <p:bg>
      <p:bgPr>
        <a:solidFill>
          <a:srgbClr val="E8DEE2"/>
        </a:solidFill>
      </p:bgPr>
    </p:bg>
    <p:spTree>
      <p:nvGrpSpPr>
        <p:cNvPr id="53" name="Shape 53"/>
        <p:cNvGrpSpPr/>
        <p:nvPr/>
      </p:nvGrpSpPr>
      <p:grpSpPr>
        <a:xfrm>
          <a:off x="0" y="0"/>
          <a:ext cx="0" cy="0"/>
          <a:chOff x="0" y="0"/>
          <a:chExt cx="0" cy="0"/>
        </a:xfrm>
      </p:grpSpPr>
      <p:sp>
        <p:nvSpPr>
          <p:cNvPr id="54" name="Google Shape;54;p23"/>
          <p:cNvSpPr txBox="1"/>
          <p:nvPr>
            <p:ph type="title"/>
          </p:nvPr>
        </p:nvSpPr>
        <p:spPr>
          <a:xfrm>
            <a:off x="1468814" y="503852"/>
            <a:ext cx="9808773" cy="1427585"/>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3600"/>
              <a:buFont typeface="Century Schoolbook"/>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3"/>
          <p:cNvSpPr txBox="1"/>
          <p:nvPr>
            <p:ph idx="1" type="body"/>
          </p:nvPr>
        </p:nvSpPr>
        <p:spPr>
          <a:xfrm>
            <a:off x="1468815" y="2057401"/>
            <a:ext cx="3068678" cy="4119463"/>
          </a:xfrm>
          <a:prstGeom prst="rect">
            <a:avLst/>
          </a:prstGeom>
          <a:noFill/>
          <a:ln>
            <a:noFill/>
          </a:ln>
        </p:spPr>
        <p:txBody>
          <a:bodyPr anchorCtr="0" anchor="t" bIns="45700" lIns="0" spcFirstLastPara="1" rIns="91425" wrap="square" tIns="45700">
            <a:normAutofit/>
          </a:bodyPr>
          <a:lstStyle>
            <a:lvl1pPr indent="-330200" lvl="0" marL="457200" algn="l">
              <a:lnSpc>
                <a:spcPct val="100000"/>
              </a:lnSpc>
              <a:spcBef>
                <a:spcPts val="0"/>
              </a:spcBef>
              <a:spcAft>
                <a:spcPts val="0"/>
              </a:spcAft>
              <a:buSzPts val="1600"/>
              <a:buFont typeface="Century Schoolbook"/>
              <a:buAutoNum type="arabicPeriod"/>
              <a:defRPr sz="2000"/>
            </a:lvl1pPr>
            <a:lvl2pPr indent="-355600" lvl="1" marL="914400" algn="l">
              <a:lnSpc>
                <a:spcPct val="100000"/>
              </a:lnSpc>
              <a:spcBef>
                <a:spcPts val="1200"/>
              </a:spcBef>
              <a:spcAft>
                <a:spcPts val="0"/>
              </a:spcAft>
              <a:buSzPts val="2000"/>
              <a:buFont typeface="Century Schoolbook"/>
              <a:buAutoNum type="alphaLcPeriod"/>
              <a:defRPr sz="2000"/>
            </a:lvl2pPr>
            <a:lvl3pPr indent="-355600" lvl="2" marL="1371600" algn="l">
              <a:lnSpc>
                <a:spcPct val="90000"/>
              </a:lnSpc>
              <a:spcBef>
                <a:spcPts val="1200"/>
              </a:spcBef>
              <a:spcAft>
                <a:spcPts val="0"/>
              </a:spcAft>
              <a:buSzPts val="2000"/>
              <a:buFont typeface="Century Schoolbook"/>
              <a:buAutoNum type="arabicParenR"/>
              <a:defRPr sz="2000"/>
            </a:lvl3pPr>
            <a:lvl4pPr indent="-355600" lvl="3" marL="1828800" algn="l">
              <a:lnSpc>
                <a:spcPct val="90000"/>
              </a:lnSpc>
              <a:spcBef>
                <a:spcPts val="1200"/>
              </a:spcBef>
              <a:spcAft>
                <a:spcPts val="0"/>
              </a:spcAft>
              <a:buSzPts val="2000"/>
              <a:buFont typeface="Century Schoolbook"/>
              <a:buAutoNum type="alphaLcParenR"/>
              <a:defRPr sz="2000"/>
            </a:lvl4pPr>
            <a:lvl5pPr indent="-355600" lvl="4" marL="2286000" algn="l">
              <a:lnSpc>
                <a:spcPct val="90000"/>
              </a:lnSpc>
              <a:spcBef>
                <a:spcPts val="1200"/>
              </a:spcBef>
              <a:spcAft>
                <a:spcPts val="0"/>
              </a:spcAft>
              <a:buSzPts val="2000"/>
              <a:buFont typeface="Century Schoolbook"/>
              <a:buAutoNum type="romanLcPeriod"/>
              <a:defRPr sz="2000"/>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56" name="Google Shape;56;p23"/>
          <p:cNvSpPr txBox="1"/>
          <p:nvPr>
            <p:ph idx="2" type="body"/>
          </p:nvPr>
        </p:nvSpPr>
        <p:spPr>
          <a:xfrm>
            <a:off x="5191727" y="2057401"/>
            <a:ext cx="6085857" cy="4119463"/>
          </a:xfrm>
          <a:prstGeom prst="rect">
            <a:avLst/>
          </a:prstGeom>
          <a:noFill/>
          <a:ln>
            <a:noFill/>
          </a:ln>
        </p:spPr>
        <p:txBody>
          <a:bodyPr anchorCtr="0" anchor="t" bIns="45700" lIns="0" spcFirstLastPara="1" rIns="91425" wrap="square" tIns="45700">
            <a:normAutofit/>
          </a:bodyPr>
          <a:lstStyle>
            <a:lvl1pPr indent="-228600" lvl="0" marL="457200" algn="l">
              <a:lnSpc>
                <a:spcPct val="100000"/>
              </a:lnSpc>
              <a:spcBef>
                <a:spcPts val="1000"/>
              </a:spcBef>
              <a:spcAft>
                <a:spcPts val="0"/>
              </a:spcAft>
              <a:buSzPts val="1600"/>
              <a:buNone/>
              <a:defRPr sz="2000"/>
            </a:lvl1pPr>
            <a:lvl2pPr indent="-355600" lvl="1" marL="914400" algn="l">
              <a:lnSpc>
                <a:spcPct val="100000"/>
              </a:lnSpc>
              <a:spcBef>
                <a:spcPts val="1200"/>
              </a:spcBef>
              <a:spcAft>
                <a:spcPts val="0"/>
              </a:spcAft>
              <a:buSzPts val="2000"/>
              <a:buFont typeface="Arial"/>
              <a:buChar char="•"/>
              <a:defRPr sz="2000"/>
            </a:lvl2pPr>
            <a:lvl3pPr indent="-355600" lvl="2" marL="1371600" algn="l">
              <a:lnSpc>
                <a:spcPct val="90000"/>
              </a:lnSpc>
              <a:spcBef>
                <a:spcPts val="1200"/>
              </a:spcBef>
              <a:spcAft>
                <a:spcPts val="0"/>
              </a:spcAft>
              <a:buSzPts val="2000"/>
              <a:buFont typeface="Arial"/>
              <a:buChar char="•"/>
              <a:defRPr sz="2000"/>
            </a:lvl3pPr>
            <a:lvl4pPr indent="-355600" lvl="3" marL="1828800" algn="l">
              <a:lnSpc>
                <a:spcPct val="90000"/>
              </a:lnSpc>
              <a:spcBef>
                <a:spcPts val="1200"/>
              </a:spcBef>
              <a:spcAft>
                <a:spcPts val="0"/>
              </a:spcAft>
              <a:buSzPts val="2000"/>
              <a:buFont typeface="Arial"/>
              <a:buChar char="•"/>
              <a:defRPr sz="2000"/>
            </a:lvl4pPr>
            <a:lvl5pPr indent="-355600" lvl="4" marL="2286000" algn="l">
              <a:lnSpc>
                <a:spcPct val="90000"/>
              </a:lnSpc>
              <a:spcBef>
                <a:spcPts val="1200"/>
              </a:spcBef>
              <a:spcAft>
                <a:spcPts val="0"/>
              </a:spcAft>
              <a:buSzPts val="2000"/>
              <a:buFont typeface="Arial"/>
              <a:buChar char="•"/>
              <a:defRPr sz="2000"/>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57" name="Google Shape;57;p23"/>
          <p:cNvSpPr/>
          <p:nvPr/>
        </p:nvSpPr>
        <p:spPr>
          <a:xfrm>
            <a:off x="11277600" y="0"/>
            <a:ext cx="914400" cy="914400"/>
          </a:xfrm>
          <a:prstGeom prst="rect">
            <a:avLst/>
          </a:prstGeom>
          <a:solidFill>
            <a:srgbClr val="EBE1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58" name="Google Shape;58;p23"/>
          <p:cNvCxnSpPr/>
          <p:nvPr/>
        </p:nvCxnSpPr>
        <p:spPr>
          <a:xfrm>
            <a:off x="896628" y="0"/>
            <a:ext cx="0" cy="5943600"/>
          </a:xfrm>
          <a:prstGeom prst="straightConnector1">
            <a:avLst/>
          </a:prstGeom>
          <a:noFill/>
          <a:ln cap="flat" cmpd="sng" w="19050">
            <a:solidFill>
              <a:srgbClr val="C3A99F"/>
            </a:solidFill>
            <a:prstDash val="solid"/>
            <a:round/>
            <a:headEnd len="sm" w="sm" type="none"/>
            <a:tailEnd len="sm" w="sm" type="none"/>
          </a:ln>
        </p:spPr>
      </p:cxnSp>
      <p:sp>
        <p:nvSpPr>
          <p:cNvPr id="59" name="Google Shape;59;p23"/>
          <p:cNvSpPr txBox="1"/>
          <p:nvPr>
            <p:ph idx="12" type="sldNum"/>
          </p:nvPr>
        </p:nvSpPr>
        <p:spPr>
          <a:xfrm>
            <a:off x="412136" y="5943601"/>
            <a:ext cx="968983" cy="651912"/>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icture and Content">
  <p:cSld name="Title Picture and Content">
    <p:bg>
      <p:bgPr>
        <a:solidFill>
          <a:srgbClr val="E8DEE2"/>
        </a:solidFill>
      </p:bgPr>
    </p:bg>
    <p:spTree>
      <p:nvGrpSpPr>
        <p:cNvPr id="60" name="Shape 60"/>
        <p:cNvGrpSpPr/>
        <p:nvPr/>
      </p:nvGrpSpPr>
      <p:grpSpPr>
        <a:xfrm>
          <a:off x="0" y="0"/>
          <a:ext cx="0" cy="0"/>
          <a:chOff x="0" y="0"/>
          <a:chExt cx="0" cy="0"/>
        </a:xfrm>
      </p:grpSpPr>
      <p:sp>
        <p:nvSpPr>
          <p:cNvPr id="61" name="Google Shape;61;p24"/>
          <p:cNvSpPr txBox="1"/>
          <p:nvPr>
            <p:ph type="title"/>
          </p:nvPr>
        </p:nvSpPr>
        <p:spPr>
          <a:xfrm>
            <a:off x="1468814" y="503852"/>
            <a:ext cx="9808773" cy="1427585"/>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3600"/>
              <a:buFont typeface="Century Schoolbook"/>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4"/>
          <p:cNvSpPr/>
          <p:nvPr>
            <p:ph idx="2" type="pic"/>
          </p:nvPr>
        </p:nvSpPr>
        <p:spPr>
          <a:xfrm>
            <a:off x="1503363" y="2061969"/>
            <a:ext cx="4592637" cy="4805362"/>
          </a:xfrm>
          <a:prstGeom prst="rect">
            <a:avLst/>
          </a:prstGeom>
          <a:noFill/>
          <a:ln>
            <a:noFill/>
          </a:ln>
        </p:spPr>
      </p:sp>
      <p:sp>
        <p:nvSpPr>
          <p:cNvPr id="63" name="Google Shape;63;p24"/>
          <p:cNvSpPr txBox="1"/>
          <p:nvPr>
            <p:ph idx="1" type="body"/>
          </p:nvPr>
        </p:nvSpPr>
        <p:spPr>
          <a:xfrm>
            <a:off x="6787262" y="2052736"/>
            <a:ext cx="4490320" cy="4800598"/>
          </a:xfrm>
          <a:prstGeom prst="rect">
            <a:avLst/>
          </a:prstGeom>
          <a:noFill/>
          <a:ln>
            <a:noFill/>
          </a:ln>
        </p:spPr>
        <p:txBody>
          <a:bodyPr anchorCtr="0" anchor="t" bIns="45700" lIns="0" spcFirstLastPara="1" rIns="91425" wrap="square" tIns="45700">
            <a:normAutofit/>
          </a:bodyPr>
          <a:lstStyle>
            <a:lvl1pPr indent="-228600" lvl="0" marL="457200" algn="l">
              <a:lnSpc>
                <a:spcPct val="100000"/>
              </a:lnSpc>
              <a:spcBef>
                <a:spcPts val="1000"/>
              </a:spcBef>
              <a:spcAft>
                <a:spcPts val="0"/>
              </a:spcAft>
              <a:buSzPts val="1600"/>
              <a:buNone/>
              <a:defRPr sz="2000"/>
            </a:lvl1pPr>
            <a:lvl2pPr indent="-355600" lvl="1" marL="914400" algn="l">
              <a:lnSpc>
                <a:spcPct val="100000"/>
              </a:lnSpc>
              <a:spcBef>
                <a:spcPts val="1200"/>
              </a:spcBef>
              <a:spcAft>
                <a:spcPts val="0"/>
              </a:spcAft>
              <a:buSzPts val="2000"/>
              <a:buFont typeface="Arial"/>
              <a:buChar char="•"/>
              <a:defRPr sz="2000"/>
            </a:lvl2pPr>
            <a:lvl3pPr indent="-355600" lvl="2" marL="1371600" algn="l">
              <a:lnSpc>
                <a:spcPct val="90000"/>
              </a:lnSpc>
              <a:spcBef>
                <a:spcPts val="1200"/>
              </a:spcBef>
              <a:spcAft>
                <a:spcPts val="0"/>
              </a:spcAft>
              <a:buSzPts val="2000"/>
              <a:buFont typeface="Arial"/>
              <a:buChar char="•"/>
              <a:defRPr sz="2000"/>
            </a:lvl3pPr>
            <a:lvl4pPr indent="-355600" lvl="3" marL="1828800" algn="l">
              <a:lnSpc>
                <a:spcPct val="90000"/>
              </a:lnSpc>
              <a:spcBef>
                <a:spcPts val="1200"/>
              </a:spcBef>
              <a:spcAft>
                <a:spcPts val="0"/>
              </a:spcAft>
              <a:buSzPts val="2000"/>
              <a:buFont typeface="Arial"/>
              <a:buChar char="•"/>
              <a:defRPr sz="2000"/>
            </a:lvl4pPr>
            <a:lvl5pPr indent="-355600" lvl="4" marL="2286000" algn="l">
              <a:lnSpc>
                <a:spcPct val="90000"/>
              </a:lnSpc>
              <a:spcBef>
                <a:spcPts val="1200"/>
              </a:spcBef>
              <a:spcAft>
                <a:spcPts val="0"/>
              </a:spcAft>
              <a:buSzPts val="2000"/>
              <a:buFont typeface="Arial"/>
              <a:buChar char="•"/>
              <a:defRPr sz="2000"/>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64" name="Google Shape;64;p24"/>
          <p:cNvSpPr txBox="1"/>
          <p:nvPr>
            <p:ph idx="12" type="sldNum"/>
          </p:nvPr>
        </p:nvSpPr>
        <p:spPr>
          <a:xfrm>
            <a:off x="412136" y="5943601"/>
            <a:ext cx="968983" cy="651912"/>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
        <p:nvSpPr>
          <p:cNvPr id="65" name="Google Shape;65;p24"/>
          <p:cNvSpPr/>
          <p:nvPr/>
        </p:nvSpPr>
        <p:spPr>
          <a:xfrm>
            <a:off x="11277600" y="0"/>
            <a:ext cx="914400" cy="914400"/>
          </a:xfrm>
          <a:prstGeom prst="rect">
            <a:avLst/>
          </a:prstGeom>
          <a:solidFill>
            <a:srgbClr val="EBE1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66" name="Google Shape;66;p24"/>
          <p:cNvCxnSpPr/>
          <p:nvPr/>
        </p:nvCxnSpPr>
        <p:spPr>
          <a:xfrm>
            <a:off x="896628" y="0"/>
            <a:ext cx="0" cy="5943600"/>
          </a:xfrm>
          <a:prstGeom prst="straightConnector1">
            <a:avLst/>
          </a:prstGeom>
          <a:noFill/>
          <a:ln cap="flat" cmpd="sng" w="19050">
            <a:solidFill>
              <a:srgbClr val="C3A99F"/>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Table">
  <p:cSld name="Title Content and Table">
    <p:bg>
      <p:bgPr>
        <a:solidFill>
          <a:srgbClr val="E8DEE2"/>
        </a:solidFill>
      </p:bgPr>
    </p:bg>
    <p:spTree>
      <p:nvGrpSpPr>
        <p:cNvPr id="67" name="Shape 67"/>
        <p:cNvGrpSpPr/>
        <p:nvPr/>
      </p:nvGrpSpPr>
      <p:grpSpPr>
        <a:xfrm>
          <a:off x="0" y="0"/>
          <a:ext cx="0" cy="0"/>
          <a:chOff x="0" y="0"/>
          <a:chExt cx="0" cy="0"/>
        </a:xfrm>
      </p:grpSpPr>
      <p:sp>
        <p:nvSpPr>
          <p:cNvPr id="68" name="Google Shape;68;p25"/>
          <p:cNvSpPr txBox="1"/>
          <p:nvPr>
            <p:ph type="title"/>
          </p:nvPr>
        </p:nvSpPr>
        <p:spPr>
          <a:xfrm>
            <a:off x="1468814" y="503852"/>
            <a:ext cx="9808773" cy="1427585"/>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3600"/>
              <a:buFont typeface="Century Schoolbook"/>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5"/>
          <p:cNvSpPr txBox="1"/>
          <p:nvPr>
            <p:ph idx="1" type="body"/>
          </p:nvPr>
        </p:nvSpPr>
        <p:spPr>
          <a:xfrm>
            <a:off x="1468814" y="2057400"/>
            <a:ext cx="3091027" cy="3867538"/>
          </a:xfrm>
          <a:prstGeom prst="rect">
            <a:avLst/>
          </a:prstGeom>
          <a:noFill/>
          <a:ln>
            <a:noFill/>
          </a:ln>
        </p:spPr>
        <p:txBody>
          <a:bodyPr anchorCtr="0" anchor="t" bIns="45700" lIns="0" spcFirstLastPara="1" rIns="91425" wrap="square" tIns="45700">
            <a:normAutofit/>
          </a:bodyPr>
          <a:lstStyle>
            <a:lvl1pPr indent="-228600" lvl="0" marL="457200" algn="l">
              <a:lnSpc>
                <a:spcPct val="100000"/>
              </a:lnSpc>
              <a:spcBef>
                <a:spcPts val="0"/>
              </a:spcBef>
              <a:spcAft>
                <a:spcPts val="0"/>
              </a:spcAft>
              <a:buSzPts val="1600"/>
              <a:buNone/>
              <a:defRPr sz="2000"/>
            </a:lvl1pPr>
            <a:lvl2pPr indent="-355600" lvl="1" marL="914400" algn="l">
              <a:lnSpc>
                <a:spcPct val="100000"/>
              </a:lnSpc>
              <a:spcBef>
                <a:spcPts val="1200"/>
              </a:spcBef>
              <a:spcAft>
                <a:spcPts val="0"/>
              </a:spcAft>
              <a:buSzPts val="2000"/>
              <a:buFont typeface="Arial"/>
              <a:buChar char="•"/>
              <a:defRPr sz="2000"/>
            </a:lvl2pPr>
            <a:lvl3pPr indent="-355600" lvl="2" marL="1371600" algn="l">
              <a:lnSpc>
                <a:spcPct val="90000"/>
              </a:lnSpc>
              <a:spcBef>
                <a:spcPts val="1200"/>
              </a:spcBef>
              <a:spcAft>
                <a:spcPts val="0"/>
              </a:spcAft>
              <a:buSzPts val="2000"/>
              <a:buFont typeface="Arial"/>
              <a:buChar char="•"/>
              <a:defRPr sz="2000"/>
            </a:lvl3pPr>
            <a:lvl4pPr indent="-355600" lvl="3" marL="1828800" algn="l">
              <a:lnSpc>
                <a:spcPct val="90000"/>
              </a:lnSpc>
              <a:spcBef>
                <a:spcPts val="1200"/>
              </a:spcBef>
              <a:spcAft>
                <a:spcPts val="0"/>
              </a:spcAft>
              <a:buSzPts val="2000"/>
              <a:buFont typeface="Arial"/>
              <a:buChar char="•"/>
              <a:defRPr sz="2000"/>
            </a:lvl4pPr>
            <a:lvl5pPr indent="-355600" lvl="4" marL="2286000" algn="l">
              <a:lnSpc>
                <a:spcPct val="90000"/>
              </a:lnSpc>
              <a:spcBef>
                <a:spcPts val="1200"/>
              </a:spcBef>
              <a:spcAft>
                <a:spcPts val="0"/>
              </a:spcAft>
              <a:buSzPts val="2000"/>
              <a:buFont typeface="Arial"/>
              <a:buChar char="•"/>
              <a:defRPr sz="2000"/>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70" name="Google Shape;70;p25"/>
          <p:cNvSpPr/>
          <p:nvPr/>
        </p:nvSpPr>
        <p:spPr>
          <a:xfrm>
            <a:off x="11277600" y="0"/>
            <a:ext cx="914400" cy="914400"/>
          </a:xfrm>
          <a:prstGeom prst="rect">
            <a:avLst/>
          </a:prstGeom>
          <a:solidFill>
            <a:srgbClr val="EBE1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71" name="Google Shape;71;p25"/>
          <p:cNvCxnSpPr/>
          <p:nvPr/>
        </p:nvCxnSpPr>
        <p:spPr>
          <a:xfrm>
            <a:off x="896628" y="0"/>
            <a:ext cx="0" cy="5943600"/>
          </a:xfrm>
          <a:prstGeom prst="straightConnector1">
            <a:avLst/>
          </a:prstGeom>
          <a:noFill/>
          <a:ln cap="flat" cmpd="sng" w="19050">
            <a:solidFill>
              <a:srgbClr val="C3A99F"/>
            </a:solidFill>
            <a:prstDash val="solid"/>
            <a:round/>
            <a:headEnd len="sm" w="sm" type="none"/>
            <a:tailEnd len="sm" w="sm" type="none"/>
          </a:ln>
        </p:spPr>
      </p:cxnSp>
      <p:sp>
        <p:nvSpPr>
          <p:cNvPr id="72" name="Google Shape;72;p25"/>
          <p:cNvSpPr txBox="1"/>
          <p:nvPr>
            <p:ph idx="12" type="sldNum"/>
          </p:nvPr>
        </p:nvSpPr>
        <p:spPr>
          <a:xfrm>
            <a:off x="412136" y="5943601"/>
            <a:ext cx="968983" cy="651912"/>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2 Content 2">
  <p:cSld name="Title and 2 Content 2">
    <p:bg>
      <p:bgPr>
        <a:solidFill>
          <a:srgbClr val="E8DEE2"/>
        </a:solidFill>
      </p:bgPr>
    </p:bg>
    <p:spTree>
      <p:nvGrpSpPr>
        <p:cNvPr id="73" name="Shape 73"/>
        <p:cNvGrpSpPr/>
        <p:nvPr/>
      </p:nvGrpSpPr>
      <p:grpSpPr>
        <a:xfrm>
          <a:off x="0" y="0"/>
          <a:ext cx="0" cy="0"/>
          <a:chOff x="0" y="0"/>
          <a:chExt cx="0" cy="0"/>
        </a:xfrm>
      </p:grpSpPr>
      <p:sp>
        <p:nvSpPr>
          <p:cNvPr id="74" name="Google Shape;74;p26"/>
          <p:cNvSpPr/>
          <p:nvPr/>
        </p:nvSpPr>
        <p:spPr>
          <a:xfrm>
            <a:off x="11277600" y="0"/>
            <a:ext cx="914400" cy="914400"/>
          </a:xfrm>
          <a:prstGeom prst="rect">
            <a:avLst/>
          </a:prstGeom>
          <a:solidFill>
            <a:srgbClr val="EBE1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75" name="Google Shape;75;p26"/>
          <p:cNvCxnSpPr/>
          <p:nvPr/>
        </p:nvCxnSpPr>
        <p:spPr>
          <a:xfrm>
            <a:off x="896628" y="0"/>
            <a:ext cx="0" cy="5943600"/>
          </a:xfrm>
          <a:prstGeom prst="straightConnector1">
            <a:avLst/>
          </a:prstGeom>
          <a:noFill/>
          <a:ln cap="flat" cmpd="sng" w="19050">
            <a:solidFill>
              <a:srgbClr val="C3A99F"/>
            </a:solidFill>
            <a:prstDash val="solid"/>
            <a:round/>
            <a:headEnd len="sm" w="sm" type="none"/>
            <a:tailEnd len="sm" w="sm" type="none"/>
          </a:ln>
        </p:spPr>
      </p:cxnSp>
      <p:sp>
        <p:nvSpPr>
          <p:cNvPr id="76" name="Google Shape;76;p26"/>
          <p:cNvSpPr txBox="1"/>
          <p:nvPr>
            <p:ph type="title"/>
          </p:nvPr>
        </p:nvSpPr>
        <p:spPr>
          <a:xfrm>
            <a:off x="1468814" y="503852"/>
            <a:ext cx="9808773" cy="1427585"/>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3600"/>
              <a:buFont typeface="Century Schoolbook"/>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6"/>
          <p:cNvSpPr txBox="1"/>
          <p:nvPr>
            <p:ph idx="1" type="body"/>
          </p:nvPr>
        </p:nvSpPr>
        <p:spPr>
          <a:xfrm>
            <a:off x="1468814" y="2066731"/>
            <a:ext cx="6452876" cy="3867538"/>
          </a:xfrm>
          <a:prstGeom prst="rect">
            <a:avLst/>
          </a:prstGeom>
          <a:noFill/>
          <a:ln>
            <a:noFill/>
          </a:ln>
        </p:spPr>
        <p:txBody>
          <a:bodyPr anchorCtr="0" anchor="t" bIns="45700" lIns="0" spcFirstLastPara="1" rIns="91425" wrap="square" tIns="45700">
            <a:normAutofit/>
          </a:bodyPr>
          <a:lstStyle>
            <a:lvl1pPr indent="-330200" lvl="0" marL="457200" algn="l">
              <a:lnSpc>
                <a:spcPct val="100000"/>
              </a:lnSpc>
              <a:spcBef>
                <a:spcPts val="1400"/>
              </a:spcBef>
              <a:spcAft>
                <a:spcPts val="0"/>
              </a:spcAft>
              <a:buSzPts val="1600"/>
              <a:buChar char="•"/>
              <a:defRPr sz="2000"/>
            </a:lvl1pPr>
            <a:lvl2pPr indent="-355600" lvl="1" marL="914400" algn="l">
              <a:lnSpc>
                <a:spcPct val="100000"/>
              </a:lnSpc>
              <a:spcBef>
                <a:spcPts val="600"/>
              </a:spcBef>
              <a:spcAft>
                <a:spcPts val="0"/>
              </a:spcAft>
              <a:buSzPts val="2000"/>
              <a:buChar char="●"/>
              <a:defRPr sz="2000"/>
            </a:lvl2pPr>
            <a:lvl3pPr indent="-355600" lvl="2" marL="1371600" algn="l">
              <a:lnSpc>
                <a:spcPct val="100000"/>
              </a:lnSpc>
              <a:spcBef>
                <a:spcPts val="1000"/>
              </a:spcBef>
              <a:spcAft>
                <a:spcPts val="0"/>
              </a:spcAft>
              <a:buSzPts val="2000"/>
              <a:buChar char="●"/>
              <a:defRPr sz="2000"/>
            </a:lvl3pPr>
            <a:lvl4pPr indent="-355600" lvl="3" marL="1828800" algn="l">
              <a:lnSpc>
                <a:spcPct val="100000"/>
              </a:lnSpc>
              <a:spcBef>
                <a:spcPts val="600"/>
              </a:spcBef>
              <a:spcAft>
                <a:spcPts val="0"/>
              </a:spcAft>
              <a:buSzPts val="2000"/>
              <a:buChar char="●"/>
              <a:defRPr sz="2000"/>
            </a:lvl4pPr>
            <a:lvl5pPr indent="-355600" lvl="4" marL="2286000" algn="l">
              <a:lnSpc>
                <a:spcPct val="90000"/>
              </a:lnSpc>
              <a:spcBef>
                <a:spcPts val="1200"/>
              </a:spcBef>
              <a:spcAft>
                <a:spcPts val="0"/>
              </a:spcAft>
              <a:buSzPts val="2000"/>
              <a:buChar char="●"/>
              <a:defRPr sz="2000"/>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78" name="Google Shape;78;p26"/>
          <p:cNvSpPr txBox="1"/>
          <p:nvPr>
            <p:ph idx="2" type="body"/>
          </p:nvPr>
        </p:nvSpPr>
        <p:spPr>
          <a:xfrm>
            <a:off x="8169196" y="2066731"/>
            <a:ext cx="3108391" cy="3867538"/>
          </a:xfrm>
          <a:prstGeom prst="rect">
            <a:avLst/>
          </a:prstGeom>
          <a:noFill/>
          <a:ln>
            <a:noFill/>
          </a:ln>
        </p:spPr>
        <p:txBody>
          <a:bodyPr anchorCtr="0" anchor="t" bIns="45700" lIns="0" spcFirstLastPara="1" rIns="91425" wrap="square" tIns="45700">
            <a:normAutofit/>
          </a:bodyPr>
          <a:lstStyle>
            <a:lvl1pPr indent="-228600" lvl="0" marL="457200" algn="l">
              <a:lnSpc>
                <a:spcPct val="100000"/>
              </a:lnSpc>
              <a:spcBef>
                <a:spcPts val="1400"/>
              </a:spcBef>
              <a:spcAft>
                <a:spcPts val="0"/>
              </a:spcAft>
              <a:buSzPts val="1600"/>
              <a:buNone/>
              <a:defRPr sz="2000"/>
            </a:lvl1pPr>
            <a:lvl2pPr indent="-355600" lvl="1" marL="914400" algn="l">
              <a:lnSpc>
                <a:spcPct val="100000"/>
              </a:lnSpc>
              <a:spcBef>
                <a:spcPts val="600"/>
              </a:spcBef>
              <a:spcAft>
                <a:spcPts val="0"/>
              </a:spcAft>
              <a:buSzPts val="2000"/>
              <a:buFont typeface="Arial"/>
              <a:buChar char="•"/>
              <a:defRPr sz="2000"/>
            </a:lvl2pPr>
            <a:lvl3pPr indent="-355600" lvl="2" marL="1371600" algn="l">
              <a:lnSpc>
                <a:spcPct val="90000"/>
              </a:lnSpc>
              <a:spcBef>
                <a:spcPts val="600"/>
              </a:spcBef>
              <a:spcAft>
                <a:spcPts val="0"/>
              </a:spcAft>
              <a:buSzPts val="2000"/>
              <a:buFont typeface="Arial"/>
              <a:buChar char="•"/>
              <a:defRPr sz="2000"/>
            </a:lvl3pPr>
            <a:lvl4pPr indent="-355600" lvl="3" marL="1828800" algn="l">
              <a:lnSpc>
                <a:spcPct val="90000"/>
              </a:lnSpc>
              <a:spcBef>
                <a:spcPts val="300"/>
              </a:spcBef>
              <a:spcAft>
                <a:spcPts val="0"/>
              </a:spcAft>
              <a:buSzPts val="2000"/>
              <a:buFont typeface="Arial"/>
              <a:buChar char="•"/>
              <a:defRPr sz="2000"/>
            </a:lvl4pPr>
            <a:lvl5pPr indent="-355600" lvl="4" marL="2286000" algn="l">
              <a:lnSpc>
                <a:spcPct val="90000"/>
              </a:lnSpc>
              <a:spcBef>
                <a:spcPts val="300"/>
              </a:spcBef>
              <a:spcAft>
                <a:spcPts val="0"/>
              </a:spcAft>
              <a:buSzPts val="2000"/>
              <a:buFont typeface="Arial"/>
              <a:buChar char="•"/>
              <a:defRPr sz="2000"/>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79" name="Google Shape;79;p26"/>
          <p:cNvSpPr txBox="1"/>
          <p:nvPr>
            <p:ph idx="12" type="sldNum"/>
          </p:nvPr>
        </p:nvSpPr>
        <p:spPr>
          <a:xfrm>
            <a:off x="412136" y="5943601"/>
            <a:ext cx="968983" cy="651912"/>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p:cSld name="Title and Table">
    <p:bg>
      <p:bgPr>
        <a:solidFill>
          <a:srgbClr val="E8DEE2"/>
        </a:solidFill>
      </p:bgPr>
    </p:bg>
    <p:spTree>
      <p:nvGrpSpPr>
        <p:cNvPr id="80" name="Shape 80"/>
        <p:cNvGrpSpPr/>
        <p:nvPr/>
      </p:nvGrpSpPr>
      <p:grpSpPr>
        <a:xfrm>
          <a:off x="0" y="0"/>
          <a:ext cx="0" cy="0"/>
          <a:chOff x="0" y="0"/>
          <a:chExt cx="0" cy="0"/>
        </a:xfrm>
      </p:grpSpPr>
      <p:sp>
        <p:nvSpPr>
          <p:cNvPr id="81" name="Google Shape;81;p27"/>
          <p:cNvSpPr/>
          <p:nvPr/>
        </p:nvSpPr>
        <p:spPr>
          <a:xfrm>
            <a:off x="11277600" y="0"/>
            <a:ext cx="914400" cy="914400"/>
          </a:xfrm>
          <a:prstGeom prst="rect">
            <a:avLst/>
          </a:prstGeom>
          <a:solidFill>
            <a:srgbClr val="EBE1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82" name="Google Shape;82;p27"/>
          <p:cNvCxnSpPr/>
          <p:nvPr/>
        </p:nvCxnSpPr>
        <p:spPr>
          <a:xfrm>
            <a:off x="896628" y="0"/>
            <a:ext cx="0" cy="5943600"/>
          </a:xfrm>
          <a:prstGeom prst="straightConnector1">
            <a:avLst/>
          </a:prstGeom>
          <a:noFill/>
          <a:ln cap="flat" cmpd="sng" w="19050">
            <a:solidFill>
              <a:srgbClr val="C3A99F"/>
            </a:solidFill>
            <a:prstDash val="solid"/>
            <a:round/>
            <a:headEnd len="sm" w="sm" type="none"/>
            <a:tailEnd len="sm" w="sm" type="none"/>
          </a:ln>
        </p:spPr>
      </p:cxnSp>
      <p:sp>
        <p:nvSpPr>
          <p:cNvPr id="83" name="Google Shape;83;p27"/>
          <p:cNvSpPr txBox="1"/>
          <p:nvPr>
            <p:ph type="title"/>
          </p:nvPr>
        </p:nvSpPr>
        <p:spPr>
          <a:xfrm>
            <a:off x="1468814" y="503852"/>
            <a:ext cx="9808773" cy="1427585"/>
          </a:xfrm>
          <a:prstGeom prst="rect">
            <a:avLst/>
          </a:prstGeom>
          <a:noFill/>
          <a:ln>
            <a:noFill/>
          </a:ln>
        </p:spPr>
        <p:txBody>
          <a:bodyPr anchorCtr="0" anchor="b" bIns="45700" lIns="0" spcFirstLastPara="1" rIns="91425" wrap="square" tIns="45700">
            <a:normAutofit/>
          </a:bodyPr>
          <a:lstStyle>
            <a:lvl1pPr lvl="0" algn="l">
              <a:lnSpc>
                <a:spcPct val="90000"/>
              </a:lnSpc>
              <a:spcBef>
                <a:spcPts val="0"/>
              </a:spcBef>
              <a:spcAft>
                <a:spcPts val="0"/>
              </a:spcAft>
              <a:buClr>
                <a:schemeClr val="dk1"/>
              </a:buClr>
              <a:buSzPts val="3600"/>
              <a:buFont typeface="Century Schoolbook"/>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27"/>
          <p:cNvSpPr txBox="1"/>
          <p:nvPr>
            <p:ph idx="12" type="sldNum"/>
          </p:nvPr>
        </p:nvSpPr>
        <p:spPr>
          <a:xfrm>
            <a:off x="412136" y="5943601"/>
            <a:ext cx="968983" cy="651912"/>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5" name="Shape 85"/>
        <p:cNvGrpSpPr/>
        <p:nvPr/>
      </p:nvGrpSpPr>
      <p:grpSpPr>
        <a:xfrm>
          <a:off x="0" y="0"/>
          <a:ext cx="0" cy="0"/>
          <a:chOff x="0" y="0"/>
          <a:chExt cx="0" cy="0"/>
        </a:xfrm>
      </p:grpSpPr>
      <p:sp>
        <p:nvSpPr>
          <p:cNvPr id="86" name="Google Shape;86;p29"/>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29"/>
          <p:cNvSpPr txBox="1"/>
          <p:nvPr>
            <p:ph idx="1" type="body"/>
          </p:nvPr>
        </p:nvSpPr>
        <p:spPr>
          <a:xfrm>
            <a:off x="1261872" y="1828800"/>
            <a:ext cx="8595360" cy="4351337"/>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a:lvl1pPr>
            <a:lvl2pPr indent="-342900" lvl="1" marL="914400" algn="l">
              <a:lnSpc>
                <a:spcPct val="90000"/>
              </a:lnSpc>
              <a:spcBef>
                <a:spcPts val="30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88" name="Google Shape;88;p29"/>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29"/>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29"/>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rgbClr val="343437"/>
        </a:solidFill>
      </p:bgPr>
    </p:bg>
    <p:spTree>
      <p:nvGrpSpPr>
        <p:cNvPr id="91" name="Shape 91"/>
        <p:cNvGrpSpPr/>
        <p:nvPr/>
      </p:nvGrpSpPr>
      <p:grpSpPr>
        <a:xfrm>
          <a:off x="0" y="0"/>
          <a:ext cx="0" cy="0"/>
          <a:chOff x="0" y="0"/>
          <a:chExt cx="0" cy="0"/>
        </a:xfrm>
      </p:grpSpPr>
      <p:sp>
        <p:nvSpPr>
          <p:cNvPr id="92" name="Google Shape;92;p28"/>
          <p:cNvSpPr txBox="1"/>
          <p:nvPr>
            <p:ph type="ctrTitle"/>
          </p:nvPr>
        </p:nvSpPr>
        <p:spPr>
          <a:xfrm>
            <a:off x="1261872" y="758952"/>
            <a:ext cx="9418320" cy="4041648"/>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chemeClr val="lt1"/>
              </a:buClr>
              <a:buSzPts val="7200"/>
              <a:buFont typeface="Century Schoolbook"/>
              <a:buNone/>
              <a:defRPr sz="7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28"/>
          <p:cNvSpPr txBox="1"/>
          <p:nvPr>
            <p:ph idx="1" type="subTitle"/>
          </p:nvPr>
        </p:nvSpPr>
        <p:spPr>
          <a:xfrm>
            <a:off x="1261872" y="4800600"/>
            <a:ext cx="9418320" cy="1691640"/>
          </a:xfrm>
          <a:prstGeom prst="rect">
            <a:avLst/>
          </a:prstGeom>
          <a:noFill/>
          <a:ln>
            <a:noFill/>
          </a:ln>
        </p:spPr>
        <p:txBody>
          <a:bodyPr anchorCtr="0" anchor="t" bIns="45700" lIns="91425" spcFirstLastPara="1" rIns="91425" wrap="square" tIns="45700">
            <a:normAutofit/>
          </a:bodyPr>
          <a:lstStyle>
            <a:lvl1pPr lvl="0" algn="l">
              <a:lnSpc>
                <a:spcPct val="95000"/>
              </a:lnSpc>
              <a:spcBef>
                <a:spcPts val="1400"/>
              </a:spcBef>
              <a:spcAft>
                <a:spcPts val="0"/>
              </a:spcAft>
              <a:buSzPts val="1760"/>
              <a:buNone/>
              <a:defRPr sz="2200">
                <a:solidFill>
                  <a:srgbClr val="BFBFBF"/>
                </a:solidFill>
              </a:defRPr>
            </a:lvl1pPr>
            <a:lvl2pPr lvl="1" algn="ctr">
              <a:lnSpc>
                <a:spcPct val="90000"/>
              </a:lnSpc>
              <a:spcBef>
                <a:spcPts val="300"/>
              </a:spcBef>
              <a:spcAft>
                <a:spcPts val="0"/>
              </a:spcAft>
              <a:buSzPts val="2200"/>
              <a:buNone/>
              <a:defRPr sz="2200"/>
            </a:lvl2pPr>
            <a:lvl3pPr lvl="2" algn="ctr">
              <a:lnSpc>
                <a:spcPct val="90000"/>
              </a:lnSpc>
              <a:spcBef>
                <a:spcPts val="300"/>
              </a:spcBef>
              <a:spcAft>
                <a:spcPts val="0"/>
              </a:spcAft>
              <a:buSzPts val="2200"/>
              <a:buNone/>
              <a:defRPr sz="2200"/>
            </a:lvl3pPr>
            <a:lvl4pPr lvl="3" algn="ctr">
              <a:lnSpc>
                <a:spcPct val="90000"/>
              </a:lnSpc>
              <a:spcBef>
                <a:spcPts val="300"/>
              </a:spcBef>
              <a:spcAft>
                <a:spcPts val="0"/>
              </a:spcAft>
              <a:buSzPts val="2000"/>
              <a:buNone/>
              <a:defRPr sz="2000"/>
            </a:lvl4pPr>
            <a:lvl5pPr lvl="4" algn="ctr">
              <a:lnSpc>
                <a:spcPct val="90000"/>
              </a:lnSpc>
              <a:spcBef>
                <a:spcPts val="300"/>
              </a:spcBef>
              <a:spcAft>
                <a:spcPts val="0"/>
              </a:spcAft>
              <a:buSzPts val="2000"/>
              <a:buNone/>
              <a:defRPr sz="2000"/>
            </a:lvl5pPr>
            <a:lvl6pPr lvl="5" algn="ctr">
              <a:lnSpc>
                <a:spcPct val="90000"/>
              </a:lnSpc>
              <a:spcBef>
                <a:spcPts val="300"/>
              </a:spcBef>
              <a:spcAft>
                <a:spcPts val="0"/>
              </a:spcAft>
              <a:buSzPts val="2000"/>
              <a:buNone/>
              <a:defRPr sz="2000"/>
            </a:lvl6pPr>
            <a:lvl7pPr lvl="6" algn="ctr">
              <a:lnSpc>
                <a:spcPct val="90000"/>
              </a:lnSpc>
              <a:spcBef>
                <a:spcPts val="300"/>
              </a:spcBef>
              <a:spcAft>
                <a:spcPts val="0"/>
              </a:spcAft>
              <a:buSzPts val="2000"/>
              <a:buNone/>
              <a:defRPr sz="2000"/>
            </a:lvl7pPr>
            <a:lvl8pPr lvl="7" algn="ctr">
              <a:lnSpc>
                <a:spcPct val="90000"/>
              </a:lnSpc>
              <a:spcBef>
                <a:spcPts val="300"/>
              </a:spcBef>
              <a:spcAft>
                <a:spcPts val="0"/>
              </a:spcAft>
              <a:buSzPts val="2000"/>
              <a:buNone/>
              <a:defRPr sz="2000"/>
            </a:lvl8pPr>
            <a:lvl9pPr lvl="8" algn="ctr">
              <a:lnSpc>
                <a:spcPct val="90000"/>
              </a:lnSpc>
              <a:spcBef>
                <a:spcPts val="300"/>
              </a:spcBef>
              <a:spcAft>
                <a:spcPts val="300"/>
              </a:spcAft>
              <a:buSzPts val="2000"/>
              <a:buNone/>
              <a:defRPr sz="2000"/>
            </a:lvl9pPr>
          </a:lstStyle>
          <a:p/>
        </p:txBody>
      </p:sp>
      <p:sp>
        <p:nvSpPr>
          <p:cNvPr id="94" name="Google Shape;94;p28"/>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solidFill>
                  <a:srgbClr val="7F7F7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28"/>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rgbClr val="A5A5A5"/>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28"/>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A5A5A5"/>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A5A5A5"/>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A5A5A5"/>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A5A5A5"/>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A5A5A5"/>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A5A5A5"/>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A5A5A5"/>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A5A5A5"/>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A5A5A5"/>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
        <p:nvSpPr>
          <p:cNvPr id="97" name="Google Shape;97;p28"/>
          <p:cNvSpPr/>
          <p:nvPr/>
        </p:nvSpPr>
        <p:spPr>
          <a:xfrm>
            <a:off x="0" y="0"/>
            <a:ext cx="457200"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8" name="Shape 98"/>
        <p:cNvGrpSpPr/>
        <p:nvPr/>
      </p:nvGrpSpPr>
      <p:grpSpPr>
        <a:xfrm>
          <a:off x="0" y="0"/>
          <a:ext cx="0" cy="0"/>
          <a:chOff x="0" y="0"/>
          <a:chExt cx="0" cy="0"/>
        </a:xfrm>
      </p:grpSpPr>
      <p:sp>
        <p:nvSpPr>
          <p:cNvPr id="99" name="Google Shape;99;p30"/>
          <p:cNvSpPr txBox="1"/>
          <p:nvPr>
            <p:ph type="title"/>
          </p:nvPr>
        </p:nvSpPr>
        <p:spPr>
          <a:xfrm>
            <a:off x="1261872" y="758952"/>
            <a:ext cx="9418320" cy="4041648"/>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chemeClr val="dk1"/>
              </a:buClr>
              <a:buSzPts val="7200"/>
              <a:buFont typeface="Century Schoolbook"/>
              <a:buNone/>
              <a:defRPr b="0" sz="7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0"/>
          <p:cNvSpPr txBox="1"/>
          <p:nvPr>
            <p:ph idx="1" type="body"/>
          </p:nvPr>
        </p:nvSpPr>
        <p:spPr>
          <a:xfrm>
            <a:off x="1261872" y="4800600"/>
            <a:ext cx="9418320" cy="1691640"/>
          </a:xfrm>
          <a:prstGeom prst="rect">
            <a:avLst/>
          </a:prstGeom>
          <a:noFill/>
          <a:ln>
            <a:noFill/>
          </a:ln>
        </p:spPr>
        <p:txBody>
          <a:bodyPr anchorCtr="0" anchor="t" bIns="45700" lIns="91425" spcFirstLastPara="1" rIns="91425" wrap="square" tIns="45700">
            <a:normAutofit/>
          </a:bodyPr>
          <a:lstStyle>
            <a:lvl1pPr indent="-228600" lvl="0" marL="457200" algn="l">
              <a:lnSpc>
                <a:spcPct val="95000"/>
              </a:lnSpc>
              <a:spcBef>
                <a:spcPts val="1400"/>
              </a:spcBef>
              <a:spcAft>
                <a:spcPts val="0"/>
              </a:spcAft>
              <a:buSzPts val="1760"/>
              <a:buNone/>
              <a:defRPr sz="2200">
                <a:solidFill>
                  <a:srgbClr val="595959"/>
                </a:solidFill>
              </a:defRPr>
            </a:lvl1pPr>
            <a:lvl2pPr indent="-228600" lvl="1" marL="914400" algn="l">
              <a:lnSpc>
                <a:spcPct val="90000"/>
              </a:lnSpc>
              <a:spcBef>
                <a:spcPts val="300"/>
              </a:spcBef>
              <a:spcAft>
                <a:spcPts val="0"/>
              </a:spcAft>
              <a:buSzPts val="1800"/>
              <a:buNone/>
              <a:defRPr sz="1800">
                <a:solidFill>
                  <a:srgbClr val="888888"/>
                </a:solidFill>
              </a:defRPr>
            </a:lvl2pPr>
            <a:lvl3pPr indent="-228600" lvl="2" marL="1371600" algn="l">
              <a:lnSpc>
                <a:spcPct val="90000"/>
              </a:lnSpc>
              <a:spcBef>
                <a:spcPts val="300"/>
              </a:spcBef>
              <a:spcAft>
                <a:spcPts val="0"/>
              </a:spcAft>
              <a:buSzPts val="1600"/>
              <a:buNone/>
              <a:defRPr sz="1600">
                <a:solidFill>
                  <a:srgbClr val="888888"/>
                </a:solidFill>
              </a:defRPr>
            </a:lvl3pPr>
            <a:lvl4pPr indent="-228600" lvl="3" marL="1828800" algn="l">
              <a:lnSpc>
                <a:spcPct val="90000"/>
              </a:lnSpc>
              <a:spcBef>
                <a:spcPts val="300"/>
              </a:spcBef>
              <a:spcAft>
                <a:spcPts val="0"/>
              </a:spcAft>
              <a:buSzPts val="1400"/>
              <a:buNone/>
              <a:defRPr sz="1400">
                <a:solidFill>
                  <a:srgbClr val="888888"/>
                </a:solidFill>
              </a:defRPr>
            </a:lvl4pPr>
            <a:lvl5pPr indent="-228600" lvl="4" marL="2286000" algn="l">
              <a:lnSpc>
                <a:spcPct val="90000"/>
              </a:lnSpc>
              <a:spcBef>
                <a:spcPts val="300"/>
              </a:spcBef>
              <a:spcAft>
                <a:spcPts val="0"/>
              </a:spcAft>
              <a:buSzPts val="1400"/>
              <a:buNone/>
              <a:defRPr sz="1400">
                <a:solidFill>
                  <a:srgbClr val="888888"/>
                </a:solidFill>
              </a:defRPr>
            </a:lvl5pPr>
            <a:lvl6pPr indent="-228600" lvl="5" marL="2743200" algn="l">
              <a:lnSpc>
                <a:spcPct val="90000"/>
              </a:lnSpc>
              <a:spcBef>
                <a:spcPts val="300"/>
              </a:spcBef>
              <a:spcAft>
                <a:spcPts val="0"/>
              </a:spcAft>
              <a:buSzPts val="1400"/>
              <a:buNone/>
              <a:defRPr sz="1400">
                <a:solidFill>
                  <a:srgbClr val="888888"/>
                </a:solidFill>
              </a:defRPr>
            </a:lvl6pPr>
            <a:lvl7pPr indent="-228600" lvl="6" marL="3200400" algn="l">
              <a:lnSpc>
                <a:spcPct val="90000"/>
              </a:lnSpc>
              <a:spcBef>
                <a:spcPts val="300"/>
              </a:spcBef>
              <a:spcAft>
                <a:spcPts val="0"/>
              </a:spcAft>
              <a:buSzPts val="1400"/>
              <a:buNone/>
              <a:defRPr sz="1400">
                <a:solidFill>
                  <a:srgbClr val="888888"/>
                </a:solidFill>
              </a:defRPr>
            </a:lvl7pPr>
            <a:lvl8pPr indent="-228600" lvl="7" marL="3657600" algn="l">
              <a:lnSpc>
                <a:spcPct val="90000"/>
              </a:lnSpc>
              <a:spcBef>
                <a:spcPts val="300"/>
              </a:spcBef>
              <a:spcAft>
                <a:spcPts val="0"/>
              </a:spcAft>
              <a:buSzPts val="1400"/>
              <a:buNone/>
              <a:defRPr sz="1400">
                <a:solidFill>
                  <a:srgbClr val="888888"/>
                </a:solidFill>
              </a:defRPr>
            </a:lvl8pPr>
            <a:lvl9pPr indent="-228600" lvl="8" marL="4114800" algn="l">
              <a:lnSpc>
                <a:spcPct val="90000"/>
              </a:lnSpc>
              <a:spcBef>
                <a:spcPts val="300"/>
              </a:spcBef>
              <a:spcAft>
                <a:spcPts val="300"/>
              </a:spcAft>
              <a:buSzPts val="1400"/>
              <a:buNone/>
              <a:defRPr sz="1400">
                <a:solidFill>
                  <a:srgbClr val="888888"/>
                </a:solidFill>
              </a:defRPr>
            </a:lvl9pPr>
          </a:lstStyle>
          <a:p/>
        </p:txBody>
      </p:sp>
      <p:sp>
        <p:nvSpPr>
          <p:cNvPr id="101" name="Google Shape;101;p30"/>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30"/>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0"/>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
        <p:nvSpPr>
          <p:cNvPr id="104" name="Google Shape;104;p30"/>
          <p:cNvSpPr/>
          <p:nvPr/>
        </p:nvSpPr>
        <p:spPr>
          <a:xfrm>
            <a:off x="0" y="0"/>
            <a:ext cx="457200"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5" name="Shape 105"/>
        <p:cNvGrpSpPr/>
        <p:nvPr/>
      </p:nvGrpSpPr>
      <p:grpSpPr>
        <a:xfrm>
          <a:off x="0" y="0"/>
          <a:ext cx="0" cy="0"/>
          <a:chOff x="0" y="0"/>
          <a:chExt cx="0" cy="0"/>
        </a:xfrm>
      </p:grpSpPr>
      <p:sp>
        <p:nvSpPr>
          <p:cNvPr id="106" name="Google Shape;106;p31"/>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31"/>
          <p:cNvSpPr txBox="1"/>
          <p:nvPr>
            <p:ph idx="1" type="body"/>
          </p:nvPr>
        </p:nvSpPr>
        <p:spPr>
          <a:xfrm>
            <a:off x="1261872" y="1828800"/>
            <a:ext cx="4480560" cy="4351337"/>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sz="1800"/>
            </a:lvl1pPr>
            <a:lvl2pPr indent="-330200" lvl="1" marL="914400" algn="l">
              <a:lnSpc>
                <a:spcPct val="90000"/>
              </a:lnSpc>
              <a:spcBef>
                <a:spcPts val="300"/>
              </a:spcBef>
              <a:spcAft>
                <a:spcPts val="0"/>
              </a:spcAft>
              <a:buSzPts val="1600"/>
              <a:buChar char="●"/>
              <a:defRPr sz="1600"/>
            </a:lvl2pPr>
            <a:lvl3pPr indent="-317500" lvl="2" marL="1371600" algn="l">
              <a:lnSpc>
                <a:spcPct val="90000"/>
              </a:lnSpc>
              <a:spcBef>
                <a:spcPts val="300"/>
              </a:spcBef>
              <a:spcAft>
                <a:spcPts val="0"/>
              </a:spcAft>
              <a:buSzPts val="1400"/>
              <a:buChar char="●"/>
              <a:defRPr sz="1400"/>
            </a:lvl3pPr>
            <a:lvl4pPr indent="-317500" lvl="3" marL="1828800" algn="l">
              <a:lnSpc>
                <a:spcPct val="90000"/>
              </a:lnSpc>
              <a:spcBef>
                <a:spcPts val="300"/>
              </a:spcBef>
              <a:spcAft>
                <a:spcPts val="0"/>
              </a:spcAft>
              <a:buSzPts val="1400"/>
              <a:buChar char="●"/>
              <a:defRPr sz="1400"/>
            </a:lvl4pPr>
            <a:lvl5pPr indent="-317500" lvl="4" marL="2286000" algn="l">
              <a:lnSpc>
                <a:spcPct val="90000"/>
              </a:lnSpc>
              <a:spcBef>
                <a:spcPts val="300"/>
              </a:spcBef>
              <a:spcAft>
                <a:spcPts val="0"/>
              </a:spcAft>
              <a:buSzPts val="1400"/>
              <a:buChar char="●"/>
              <a:defRPr sz="1400"/>
            </a:lvl5pPr>
            <a:lvl6pPr indent="-317500" lvl="5" marL="2743200" algn="l">
              <a:lnSpc>
                <a:spcPct val="90000"/>
              </a:lnSpc>
              <a:spcBef>
                <a:spcPts val="300"/>
              </a:spcBef>
              <a:spcAft>
                <a:spcPts val="0"/>
              </a:spcAft>
              <a:buSzPts val="1400"/>
              <a:buChar char="●"/>
              <a:defRPr sz="1400"/>
            </a:lvl6pPr>
            <a:lvl7pPr indent="-317500" lvl="6" marL="3200400" algn="l">
              <a:lnSpc>
                <a:spcPct val="90000"/>
              </a:lnSpc>
              <a:spcBef>
                <a:spcPts val="300"/>
              </a:spcBef>
              <a:spcAft>
                <a:spcPts val="0"/>
              </a:spcAft>
              <a:buSzPts val="1400"/>
              <a:buChar char="●"/>
              <a:defRPr sz="1400"/>
            </a:lvl7pPr>
            <a:lvl8pPr indent="-317500" lvl="7" marL="3657600" algn="l">
              <a:lnSpc>
                <a:spcPct val="90000"/>
              </a:lnSpc>
              <a:spcBef>
                <a:spcPts val="300"/>
              </a:spcBef>
              <a:spcAft>
                <a:spcPts val="0"/>
              </a:spcAft>
              <a:buSzPts val="1400"/>
              <a:buChar char="●"/>
              <a:defRPr sz="1400"/>
            </a:lvl8pPr>
            <a:lvl9pPr indent="-317500" lvl="8" marL="4114800" algn="l">
              <a:lnSpc>
                <a:spcPct val="90000"/>
              </a:lnSpc>
              <a:spcBef>
                <a:spcPts val="300"/>
              </a:spcBef>
              <a:spcAft>
                <a:spcPts val="300"/>
              </a:spcAft>
              <a:buSzPts val="1400"/>
              <a:buChar char="●"/>
              <a:defRPr sz="1400"/>
            </a:lvl9pPr>
          </a:lstStyle>
          <a:p/>
        </p:txBody>
      </p:sp>
      <p:sp>
        <p:nvSpPr>
          <p:cNvPr id="108" name="Google Shape;108;p31"/>
          <p:cNvSpPr txBox="1"/>
          <p:nvPr>
            <p:ph idx="2" type="body"/>
          </p:nvPr>
        </p:nvSpPr>
        <p:spPr>
          <a:xfrm>
            <a:off x="6126480" y="1828800"/>
            <a:ext cx="4480560" cy="4351337"/>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sz="1800"/>
            </a:lvl1pPr>
            <a:lvl2pPr indent="-330200" lvl="1" marL="914400" algn="l">
              <a:lnSpc>
                <a:spcPct val="90000"/>
              </a:lnSpc>
              <a:spcBef>
                <a:spcPts val="300"/>
              </a:spcBef>
              <a:spcAft>
                <a:spcPts val="0"/>
              </a:spcAft>
              <a:buSzPts val="1600"/>
              <a:buChar char="●"/>
              <a:defRPr sz="1600"/>
            </a:lvl2pPr>
            <a:lvl3pPr indent="-317500" lvl="2" marL="1371600" algn="l">
              <a:lnSpc>
                <a:spcPct val="90000"/>
              </a:lnSpc>
              <a:spcBef>
                <a:spcPts val="300"/>
              </a:spcBef>
              <a:spcAft>
                <a:spcPts val="0"/>
              </a:spcAft>
              <a:buSzPts val="1400"/>
              <a:buChar char="●"/>
              <a:defRPr sz="1400"/>
            </a:lvl3pPr>
            <a:lvl4pPr indent="-317500" lvl="3" marL="1828800" algn="l">
              <a:lnSpc>
                <a:spcPct val="90000"/>
              </a:lnSpc>
              <a:spcBef>
                <a:spcPts val="300"/>
              </a:spcBef>
              <a:spcAft>
                <a:spcPts val="0"/>
              </a:spcAft>
              <a:buSzPts val="1400"/>
              <a:buChar char="●"/>
              <a:defRPr sz="1400"/>
            </a:lvl4pPr>
            <a:lvl5pPr indent="-317500" lvl="4" marL="2286000" algn="l">
              <a:lnSpc>
                <a:spcPct val="90000"/>
              </a:lnSpc>
              <a:spcBef>
                <a:spcPts val="300"/>
              </a:spcBef>
              <a:spcAft>
                <a:spcPts val="0"/>
              </a:spcAft>
              <a:buSzPts val="1400"/>
              <a:buChar char="●"/>
              <a:defRPr sz="1400"/>
            </a:lvl5pPr>
            <a:lvl6pPr indent="-317500" lvl="5" marL="2743200" algn="l">
              <a:lnSpc>
                <a:spcPct val="90000"/>
              </a:lnSpc>
              <a:spcBef>
                <a:spcPts val="300"/>
              </a:spcBef>
              <a:spcAft>
                <a:spcPts val="0"/>
              </a:spcAft>
              <a:buSzPts val="1400"/>
              <a:buChar char="●"/>
              <a:defRPr sz="1400"/>
            </a:lvl6pPr>
            <a:lvl7pPr indent="-317500" lvl="6" marL="3200400" algn="l">
              <a:lnSpc>
                <a:spcPct val="90000"/>
              </a:lnSpc>
              <a:spcBef>
                <a:spcPts val="300"/>
              </a:spcBef>
              <a:spcAft>
                <a:spcPts val="0"/>
              </a:spcAft>
              <a:buSzPts val="1400"/>
              <a:buChar char="●"/>
              <a:defRPr sz="1400"/>
            </a:lvl7pPr>
            <a:lvl8pPr indent="-317500" lvl="7" marL="3657600" algn="l">
              <a:lnSpc>
                <a:spcPct val="90000"/>
              </a:lnSpc>
              <a:spcBef>
                <a:spcPts val="300"/>
              </a:spcBef>
              <a:spcAft>
                <a:spcPts val="0"/>
              </a:spcAft>
              <a:buSzPts val="1400"/>
              <a:buChar char="●"/>
              <a:defRPr sz="1400"/>
            </a:lvl8pPr>
            <a:lvl9pPr indent="-317500" lvl="8" marL="4114800" algn="l">
              <a:lnSpc>
                <a:spcPct val="90000"/>
              </a:lnSpc>
              <a:spcBef>
                <a:spcPts val="300"/>
              </a:spcBef>
              <a:spcAft>
                <a:spcPts val="300"/>
              </a:spcAft>
              <a:buSzPts val="1400"/>
              <a:buChar char="●"/>
              <a:defRPr sz="1400"/>
            </a:lvl9pPr>
          </a:lstStyle>
          <a:p/>
        </p:txBody>
      </p:sp>
      <p:sp>
        <p:nvSpPr>
          <p:cNvPr id="109" name="Google Shape;109;p31"/>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1"/>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31"/>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2" name="Shape 112"/>
        <p:cNvGrpSpPr/>
        <p:nvPr/>
      </p:nvGrpSpPr>
      <p:grpSpPr>
        <a:xfrm>
          <a:off x="0" y="0"/>
          <a:ext cx="0" cy="0"/>
          <a:chOff x="0" y="0"/>
          <a:chExt cx="0" cy="0"/>
        </a:xfrm>
      </p:grpSpPr>
      <p:sp>
        <p:nvSpPr>
          <p:cNvPr id="113" name="Google Shape;113;p32"/>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32"/>
          <p:cNvSpPr txBox="1"/>
          <p:nvPr>
            <p:ph idx="1" type="body"/>
          </p:nvPr>
        </p:nvSpPr>
        <p:spPr>
          <a:xfrm>
            <a:off x="1261872" y="1713655"/>
            <a:ext cx="4480560" cy="731520"/>
          </a:xfrm>
          <a:prstGeom prst="rect">
            <a:avLst/>
          </a:prstGeom>
          <a:noFill/>
          <a:ln>
            <a:noFill/>
          </a:ln>
        </p:spPr>
        <p:txBody>
          <a:bodyPr anchorCtr="0" anchor="b" bIns="45700" lIns="91425" spcFirstLastPara="1" rIns="91425" wrap="square" tIns="45700">
            <a:normAutofit/>
          </a:bodyPr>
          <a:lstStyle>
            <a:lvl1pPr indent="-228600" lvl="0" marL="457200" algn="l">
              <a:lnSpc>
                <a:spcPct val="95000"/>
              </a:lnSpc>
              <a:spcBef>
                <a:spcPts val="0"/>
              </a:spcBef>
              <a:spcAft>
                <a:spcPts val="0"/>
              </a:spcAft>
              <a:buSzPts val="1600"/>
              <a:buNone/>
              <a:defRPr b="0" sz="2000">
                <a:solidFill>
                  <a:schemeClr val="dk2"/>
                </a:solidFill>
              </a:defRPr>
            </a:lvl1pPr>
            <a:lvl2pPr indent="-228600" lvl="1" marL="914400" algn="l">
              <a:lnSpc>
                <a:spcPct val="90000"/>
              </a:lnSpc>
              <a:spcBef>
                <a:spcPts val="300"/>
              </a:spcBef>
              <a:spcAft>
                <a:spcPts val="0"/>
              </a:spcAft>
              <a:buSzPts val="2000"/>
              <a:buNone/>
              <a:defRPr b="1" sz="2000"/>
            </a:lvl2pPr>
            <a:lvl3pPr indent="-228600" lvl="2" marL="1371600" algn="l">
              <a:lnSpc>
                <a:spcPct val="90000"/>
              </a:lnSpc>
              <a:spcBef>
                <a:spcPts val="300"/>
              </a:spcBef>
              <a:spcAft>
                <a:spcPts val="0"/>
              </a:spcAft>
              <a:buSzPts val="1800"/>
              <a:buNone/>
              <a:defRPr b="1" sz="1800"/>
            </a:lvl3pPr>
            <a:lvl4pPr indent="-228600" lvl="3" marL="1828800" algn="l">
              <a:lnSpc>
                <a:spcPct val="90000"/>
              </a:lnSpc>
              <a:spcBef>
                <a:spcPts val="300"/>
              </a:spcBef>
              <a:spcAft>
                <a:spcPts val="0"/>
              </a:spcAft>
              <a:buSzPts val="1600"/>
              <a:buNone/>
              <a:defRPr b="1" sz="1600"/>
            </a:lvl4pPr>
            <a:lvl5pPr indent="-228600" lvl="4" marL="2286000" algn="l">
              <a:lnSpc>
                <a:spcPct val="90000"/>
              </a:lnSpc>
              <a:spcBef>
                <a:spcPts val="300"/>
              </a:spcBef>
              <a:spcAft>
                <a:spcPts val="0"/>
              </a:spcAft>
              <a:buSzPts val="1600"/>
              <a:buNone/>
              <a:defRPr b="1" sz="1600"/>
            </a:lvl5pPr>
            <a:lvl6pPr indent="-228600" lvl="5" marL="2743200" algn="l">
              <a:lnSpc>
                <a:spcPct val="90000"/>
              </a:lnSpc>
              <a:spcBef>
                <a:spcPts val="300"/>
              </a:spcBef>
              <a:spcAft>
                <a:spcPts val="0"/>
              </a:spcAft>
              <a:buSzPts val="1600"/>
              <a:buNone/>
              <a:defRPr b="1" sz="1600"/>
            </a:lvl6pPr>
            <a:lvl7pPr indent="-228600" lvl="6" marL="3200400" algn="l">
              <a:lnSpc>
                <a:spcPct val="90000"/>
              </a:lnSpc>
              <a:spcBef>
                <a:spcPts val="300"/>
              </a:spcBef>
              <a:spcAft>
                <a:spcPts val="0"/>
              </a:spcAft>
              <a:buSzPts val="1600"/>
              <a:buNone/>
              <a:defRPr b="1" sz="1600"/>
            </a:lvl7pPr>
            <a:lvl8pPr indent="-228600" lvl="7" marL="3657600" algn="l">
              <a:lnSpc>
                <a:spcPct val="90000"/>
              </a:lnSpc>
              <a:spcBef>
                <a:spcPts val="300"/>
              </a:spcBef>
              <a:spcAft>
                <a:spcPts val="0"/>
              </a:spcAft>
              <a:buSzPts val="1600"/>
              <a:buNone/>
              <a:defRPr b="1" sz="1600"/>
            </a:lvl8pPr>
            <a:lvl9pPr indent="-228600" lvl="8" marL="4114800" algn="l">
              <a:lnSpc>
                <a:spcPct val="90000"/>
              </a:lnSpc>
              <a:spcBef>
                <a:spcPts val="300"/>
              </a:spcBef>
              <a:spcAft>
                <a:spcPts val="300"/>
              </a:spcAft>
              <a:buSzPts val="1600"/>
              <a:buNone/>
              <a:defRPr b="1" sz="1600"/>
            </a:lvl9pPr>
          </a:lstStyle>
          <a:p/>
        </p:txBody>
      </p:sp>
      <p:sp>
        <p:nvSpPr>
          <p:cNvPr id="115" name="Google Shape;115;p32"/>
          <p:cNvSpPr txBox="1"/>
          <p:nvPr>
            <p:ph idx="2" type="body"/>
          </p:nvPr>
        </p:nvSpPr>
        <p:spPr>
          <a:xfrm>
            <a:off x="1261872" y="2507550"/>
            <a:ext cx="4480560" cy="366465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sz="1800"/>
            </a:lvl1pPr>
            <a:lvl2pPr indent="-330200" lvl="1" marL="914400" algn="l">
              <a:lnSpc>
                <a:spcPct val="90000"/>
              </a:lnSpc>
              <a:spcBef>
                <a:spcPts val="300"/>
              </a:spcBef>
              <a:spcAft>
                <a:spcPts val="0"/>
              </a:spcAft>
              <a:buSzPts val="1600"/>
              <a:buChar char="●"/>
              <a:defRPr sz="1600"/>
            </a:lvl2pPr>
            <a:lvl3pPr indent="-317500" lvl="2" marL="1371600" algn="l">
              <a:lnSpc>
                <a:spcPct val="90000"/>
              </a:lnSpc>
              <a:spcBef>
                <a:spcPts val="300"/>
              </a:spcBef>
              <a:spcAft>
                <a:spcPts val="0"/>
              </a:spcAft>
              <a:buSzPts val="1400"/>
              <a:buChar char="●"/>
              <a:defRPr sz="1400"/>
            </a:lvl3pPr>
            <a:lvl4pPr indent="-317500" lvl="3" marL="1828800" algn="l">
              <a:lnSpc>
                <a:spcPct val="90000"/>
              </a:lnSpc>
              <a:spcBef>
                <a:spcPts val="300"/>
              </a:spcBef>
              <a:spcAft>
                <a:spcPts val="0"/>
              </a:spcAft>
              <a:buSzPts val="1400"/>
              <a:buChar char="●"/>
              <a:defRPr sz="1400"/>
            </a:lvl4pPr>
            <a:lvl5pPr indent="-317500" lvl="4" marL="2286000" algn="l">
              <a:lnSpc>
                <a:spcPct val="90000"/>
              </a:lnSpc>
              <a:spcBef>
                <a:spcPts val="300"/>
              </a:spcBef>
              <a:spcAft>
                <a:spcPts val="0"/>
              </a:spcAft>
              <a:buSzPts val="1400"/>
              <a:buChar char="●"/>
              <a:defRPr sz="1400"/>
            </a:lvl5pPr>
            <a:lvl6pPr indent="-317500" lvl="5" marL="2743200" algn="l">
              <a:lnSpc>
                <a:spcPct val="90000"/>
              </a:lnSpc>
              <a:spcBef>
                <a:spcPts val="300"/>
              </a:spcBef>
              <a:spcAft>
                <a:spcPts val="0"/>
              </a:spcAft>
              <a:buSzPts val="1400"/>
              <a:buChar char="●"/>
              <a:defRPr sz="1400"/>
            </a:lvl6pPr>
            <a:lvl7pPr indent="-317500" lvl="6" marL="3200400" algn="l">
              <a:lnSpc>
                <a:spcPct val="90000"/>
              </a:lnSpc>
              <a:spcBef>
                <a:spcPts val="300"/>
              </a:spcBef>
              <a:spcAft>
                <a:spcPts val="0"/>
              </a:spcAft>
              <a:buSzPts val="1400"/>
              <a:buChar char="●"/>
              <a:defRPr sz="1400"/>
            </a:lvl7pPr>
            <a:lvl8pPr indent="-317500" lvl="7" marL="3657600" algn="l">
              <a:lnSpc>
                <a:spcPct val="90000"/>
              </a:lnSpc>
              <a:spcBef>
                <a:spcPts val="300"/>
              </a:spcBef>
              <a:spcAft>
                <a:spcPts val="0"/>
              </a:spcAft>
              <a:buSzPts val="1400"/>
              <a:buChar char="●"/>
              <a:defRPr sz="1400"/>
            </a:lvl8pPr>
            <a:lvl9pPr indent="-317500" lvl="8" marL="4114800" algn="l">
              <a:lnSpc>
                <a:spcPct val="90000"/>
              </a:lnSpc>
              <a:spcBef>
                <a:spcPts val="300"/>
              </a:spcBef>
              <a:spcAft>
                <a:spcPts val="300"/>
              </a:spcAft>
              <a:buSzPts val="1400"/>
              <a:buChar char="●"/>
              <a:defRPr sz="1400"/>
            </a:lvl9pPr>
          </a:lstStyle>
          <a:p/>
        </p:txBody>
      </p:sp>
      <p:sp>
        <p:nvSpPr>
          <p:cNvPr id="116" name="Google Shape;116;p32"/>
          <p:cNvSpPr txBox="1"/>
          <p:nvPr>
            <p:ph idx="3" type="body"/>
          </p:nvPr>
        </p:nvSpPr>
        <p:spPr>
          <a:xfrm>
            <a:off x="6126480" y="1713655"/>
            <a:ext cx="4480560" cy="731520"/>
          </a:xfrm>
          <a:prstGeom prst="rect">
            <a:avLst/>
          </a:prstGeom>
          <a:noFill/>
          <a:ln>
            <a:noFill/>
          </a:ln>
        </p:spPr>
        <p:txBody>
          <a:bodyPr anchorCtr="0" anchor="b" bIns="45700" lIns="91425" spcFirstLastPara="1" rIns="91425" wrap="square" tIns="45700">
            <a:normAutofit/>
          </a:bodyPr>
          <a:lstStyle>
            <a:lvl1pPr indent="-228600" lvl="0" marL="457200" algn="l">
              <a:lnSpc>
                <a:spcPct val="95000"/>
              </a:lnSpc>
              <a:spcBef>
                <a:spcPts val="0"/>
              </a:spcBef>
              <a:spcAft>
                <a:spcPts val="0"/>
              </a:spcAft>
              <a:buSzPts val="1600"/>
              <a:buNone/>
              <a:defRPr b="0" sz="2000">
                <a:solidFill>
                  <a:schemeClr val="dk2"/>
                </a:solidFill>
                <a:latin typeface="Century Schoolbook"/>
                <a:ea typeface="Century Schoolbook"/>
                <a:cs typeface="Century Schoolbook"/>
                <a:sym typeface="Century Schoolbook"/>
              </a:defRPr>
            </a:lvl1pPr>
            <a:lvl2pPr indent="-228600" lvl="1" marL="914400" algn="l">
              <a:lnSpc>
                <a:spcPct val="90000"/>
              </a:lnSpc>
              <a:spcBef>
                <a:spcPts val="300"/>
              </a:spcBef>
              <a:spcAft>
                <a:spcPts val="0"/>
              </a:spcAft>
              <a:buSzPts val="2000"/>
              <a:buNone/>
              <a:defRPr b="1" sz="2000"/>
            </a:lvl2pPr>
            <a:lvl3pPr indent="-228600" lvl="2" marL="1371600" algn="l">
              <a:lnSpc>
                <a:spcPct val="90000"/>
              </a:lnSpc>
              <a:spcBef>
                <a:spcPts val="300"/>
              </a:spcBef>
              <a:spcAft>
                <a:spcPts val="0"/>
              </a:spcAft>
              <a:buSzPts val="1800"/>
              <a:buNone/>
              <a:defRPr b="1" sz="1800"/>
            </a:lvl3pPr>
            <a:lvl4pPr indent="-228600" lvl="3" marL="1828800" algn="l">
              <a:lnSpc>
                <a:spcPct val="90000"/>
              </a:lnSpc>
              <a:spcBef>
                <a:spcPts val="300"/>
              </a:spcBef>
              <a:spcAft>
                <a:spcPts val="0"/>
              </a:spcAft>
              <a:buSzPts val="1600"/>
              <a:buNone/>
              <a:defRPr b="1" sz="1600"/>
            </a:lvl4pPr>
            <a:lvl5pPr indent="-228600" lvl="4" marL="2286000" algn="l">
              <a:lnSpc>
                <a:spcPct val="90000"/>
              </a:lnSpc>
              <a:spcBef>
                <a:spcPts val="300"/>
              </a:spcBef>
              <a:spcAft>
                <a:spcPts val="0"/>
              </a:spcAft>
              <a:buSzPts val="1600"/>
              <a:buNone/>
              <a:defRPr b="1" sz="1600"/>
            </a:lvl5pPr>
            <a:lvl6pPr indent="-228600" lvl="5" marL="2743200" algn="l">
              <a:lnSpc>
                <a:spcPct val="90000"/>
              </a:lnSpc>
              <a:spcBef>
                <a:spcPts val="300"/>
              </a:spcBef>
              <a:spcAft>
                <a:spcPts val="0"/>
              </a:spcAft>
              <a:buSzPts val="1600"/>
              <a:buNone/>
              <a:defRPr b="1" sz="1600"/>
            </a:lvl6pPr>
            <a:lvl7pPr indent="-228600" lvl="6" marL="3200400" algn="l">
              <a:lnSpc>
                <a:spcPct val="90000"/>
              </a:lnSpc>
              <a:spcBef>
                <a:spcPts val="300"/>
              </a:spcBef>
              <a:spcAft>
                <a:spcPts val="0"/>
              </a:spcAft>
              <a:buSzPts val="1600"/>
              <a:buNone/>
              <a:defRPr b="1" sz="1600"/>
            </a:lvl7pPr>
            <a:lvl8pPr indent="-228600" lvl="7" marL="3657600" algn="l">
              <a:lnSpc>
                <a:spcPct val="90000"/>
              </a:lnSpc>
              <a:spcBef>
                <a:spcPts val="300"/>
              </a:spcBef>
              <a:spcAft>
                <a:spcPts val="0"/>
              </a:spcAft>
              <a:buSzPts val="1600"/>
              <a:buNone/>
              <a:defRPr b="1" sz="1600"/>
            </a:lvl8pPr>
            <a:lvl9pPr indent="-228600" lvl="8" marL="4114800" algn="l">
              <a:lnSpc>
                <a:spcPct val="90000"/>
              </a:lnSpc>
              <a:spcBef>
                <a:spcPts val="300"/>
              </a:spcBef>
              <a:spcAft>
                <a:spcPts val="300"/>
              </a:spcAft>
              <a:buSzPts val="1600"/>
              <a:buNone/>
              <a:defRPr b="1" sz="1600"/>
            </a:lvl9pPr>
          </a:lstStyle>
          <a:p/>
        </p:txBody>
      </p:sp>
      <p:sp>
        <p:nvSpPr>
          <p:cNvPr id="117" name="Google Shape;117;p32"/>
          <p:cNvSpPr txBox="1"/>
          <p:nvPr>
            <p:ph idx="4" type="body"/>
          </p:nvPr>
        </p:nvSpPr>
        <p:spPr>
          <a:xfrm>
            <a:off x="6126480" y="2507550"/>
            <a:ext cx="4480560" cy="366465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sz="1800"/>
            </a:lvl1pPr>
            <a:lvl2pPr indent="-330200" lvl="1" marL="914400" algn="l">
              <a:lnSpc>
                <a:spcPct val="90000"/>
              </a:lnSpc>
              <a:spcBef>
                <a:spcPts val="300"/>
              </a:spcBef>
              <a:spcAft>
                <a:spcPts val="0"/>
              </a:spcAft>
              <a:buSzPts val="1600"/>
              <a:buChar char="●"/>
              <a:defRPr sz="1600"/>
            </a:lvl2pPr>
            <a:lvl3pPr indent="-317500" lvl="2" marL="1371600" algn="l">
              <a:lnSpc>
                <a:spcPct val="90000"/>
              </a:lnSpc>
              <a:spcBef>
                <a:spcPts val="300"/>
              </a:spcBef>
              <a:spcAft>
                <a:spcPts val="0"/>
              </a:spcAft>
              <a:buSzPts val="1400"/>
              <a:buChar char="●"/>
              <a:defRPr sz="1400"/>
            </a:lvl3pPr>
            <a:lvl4pPr indent="-317500" lvl="3" marL="1828800" algn="l">
              <a:lnSpc>
                <a:spcPct val="90000"/>
              </a:lnSpc>
              <a:spcBef>
                <a:spcPts val="300"/>
              </a:spcBef>
              <a:spcAft>
                <a:spcPts val="0"/>
              </a:spcAft>
              <a:buSzPts val="1400"/>
              <a:buChar char="●"/>
              <a:defRPr sz="1400"/>
            </a:lvl4pPr>
            <a:lvl5pPr indent="-317500" lvl="4" marL="2286000" algn="l">
              <a:lnSpc>
                <a:spcPct val="90000"/>
              </a:lnSpc>
              <a:spcBef>
                <a:spcPts val="300"/>
              </a:spcBef>
              <a:spcAft>
                <a:spcPts val="0"/>
              </a:spcAft>
              <a:buSzPts val="1400"/>
              <a:buChar char="●"/>
              <a:defRPr sz="1400"/>
            </a:lvl5pPr>
            <a:lvl6pPr indent="-317500" lvl="5" marL="2743200" algn="l">
              <a:lnSpc>
                <a:spcPct val="90000"/>
              </a:lnSpc>
              <a:spcBef>
                <a:spcPts val="300"/>
              </a:spcBef>
              <a:spcAft>
                <a:spcPts val="0"/>
              </a:spcAft>
              <a:buSzPts val="1400"/>
              <a:buChar char="●"/>
              <a:defRPr sz="1400"/>
            </a:lvl6pPr>
            <a:lvl7pPr indent="-317500" lvl="6" marL="3200400" algn="l">
              <a:lnSpc>
                <a:spcPct val="90000"/>
              </a:lnSpc>
              <a:spcBef>
                <a:spcPts val="300"/>
              </a:spcBef>
              <a:spcAft>
                <a:spcPts val="0"/>
              </a:spcAft>
              <a:buSzPts val="1400"/>
              <a:buChar char="●"/>
              <a:defRPr sz="1400"/>
            </a:lvl7pPr>
            <a:lvl8pPr indent="-317500" lvl="7" marL="3657600" algn="l">
              <a:lnSpc>
                <a:spcPct val="90000"/>
              </a:lnSpc>
              <a:spcBef>
                <a:spcPts val="300"/>
              </a:spcBef>
              <a:spcAft>
                <a:spcPts val="0"/>
              </a:spcAft>
              <a:buSzPts val="1400"/>
              <a:buChar char="●"/>
              <a:defRPr sz="1400"/>
            </a:lvl8pPr>
            <a:lvl9pPr indent="-317500" lvl="8" marL="4114800" algn="l">
              <a:lnSpc>
                <a:spcPct val="90000"/>
              </a:lnSpc>
              <a:spcBef>
                <a:spcPts val="300"/>
              </a:spcBef>
              <a:spcAft>
                <a:spcPts val="300"/>
              </a:spcAft>
              <a:buSzPts val="1400"/>
              <a:buChar char="●"/>
              <a:defRPr sz="1400"/>
            </a:lvl9pPr>
          </a:lstStyle>
          <a:p/>
        </p:txBody>
      </p:sp>
      <p:sp>
        <p:nvSpPr>
          <p:cNvPr id="118" name="Google Shape;118;p32"/>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32"/>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32"/>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1" name="Shape 121"/>
        <p:cNvGrpSpPr/>
        <p:nvPr/>
      </p:nvGrpSpPr>
      <p:grpSpPr>
        <a:xfrm>
          <a:off x="0" y="0"/>
          <a:ext cx="0" cy="0"/>
          <a:chOff x="0" y="0"/>
          <a:chExt cx="0" cy="0"/>
        </a:xfrm>
      </p:grpSpPr>
      <p:sp>
        <p:nvSpPr>
          <p:cNvPr id="122" name="Google Shape;122;p33"/>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33"/>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3"/>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33"/>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6" name="Shape 126"/>
        <p:cNvGrpSpPr/>
        <p:nvPr/>
      </p:nvGrpSpPr>
      <p:grpSpPr>
        <a:xfrm>
          <a:off x="0" y="0"/>
          <a:ext cx="0" cy="0"/>
          <a:chOff x="0" y="0"/>
          <a:chExt cx="0" cy="0"/>
        </a:xfrm>
      </p:grpSpPr>
      <p:sp>
        <p:nvSpPr>
          <p:cNvPr id="127" name="Google Shape;127;p34"/>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4"/>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34"/>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0" name="Shape 130"/>
        <p:cNvGrpSpPr/>
        <p:nvPr/>
      </p:nvGrpSpPr>
      <p:grpSpPr>
        <a:xfrm>
          <a:off x="0" y="0"/>
          <a:ext cx="0" cy="0"/>
          <a:chOff x="0" y="0"/>
          <a:chExt cx="0" cy="0"/>
        </a:xfrm>
      </p:grpSpPr>
      <p:sp>
        <p:nvSpPr>
          <p:cNvPr id="131" name="Google Shape;131;p35"/>
          <p:cNvSpPr txBox="1"/>
          <p:nvPr>
            <p:ph type="title"/>
          </p:nvPr>
        </p:nvSpPr>
        <p:spPr>
          <a:xfrm>
            <a:off x="841248" y="457200"/>
            <a:ext cx="3200400" cy="160019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entury Schoolbook"/>
              <a:buNone/>
              <a:defRPr b="0"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35"/>
          <p:cNvSpPr txBox="1"/>
          <p:nvPr>
            <p:ph idx="1" type="body"/>
          </p:nvPr>
        </p:nvSpPr>
        <p:spPr>
          <a:xfrm>
            <a:off x="4504267" y="685800"/>
            <a:ext cx="6079066" cy="5486400"/>
          </a:xfrm>
          <a:prstGeom prst="rect">
            <a:avLst/>
          </a:prstGeom>
          <a:noFill/>
          <a:ln>
            <a:noFill/>
          </a:ln>
        </p:spPr>
        <p:txBody>
          <a:bodyPr anchorCtr="0" anchor="t" bIns="45700" lIns="91425" spcFirstLastPara="1" rIns="91425" wrap="square" tIns="45700">
            <a:normAutofit/>
          </a:bodyPr>
          <a:lstStyle>
            <a:lvl1pPr indent="-330200" lvl="0" marL="457200" algn="l">
              <a:lnSpc>
                <a:spcPct val="95000"/>
              </a:lnSpc>
              <a:spcBef>
                <a:spcPts val="1400"/>
              </a:spcBef>
              <a:spcAft>
                <a:spcPts val="0"/>
              </a:spcAft>
              <a:buSzPts val="1600"/>
              <a:buChar char="•"/>
              <a:defRPr sz="2000"/>
            </a:lvl1pPr>
            <a:lvl2pPr indent="-342900" lvl="1" marL="914400" algn="l">
              <a:lnSpc>
                <a:spcPct val="90000"/>
              </a:lnSpc>
              <a:spcBef>
                <a:spcPts val="300"/>
              </a:spcBef>
              <a:spcAft>
                <a:spcPts val="0"/>
              </a:spcAft>
              <a:buSzPts val="1800"/>
              <a:buChar char="●"/>
              <a:defRPr sz="1800"/>
            </a:lvl2pPr>
            <a:lvl3pPr indent="-330200" lvl="2" marL="1371600" algn="l">
              <a:lnSpc>
                <a:spcPct val="90000"/>
              </a:lnSpc>
              <a:spcBef>
                <a:spcPts val="300"/>
              </a:spcBef>
              <a:spcAft>
                <a:spcPts val="0"/>
              </a:spcAft>
              <a:buSzPts val="1600"/>
              <a:buChar char="●"/>
              <a:defRPr sz="1600"/>
            </a:lvl3pPr>
            <a:lvl4pPr indent="-317500" lvl="3" marL="1828800" algn="l">
              <a:lnSpc>
                <a:spcPct val="90000"/>
              </a:lnSpc>
              <a:spcBef>
                <a:spcPts val="300"/>
              </a:spcBef>
              <a:spcAft>
                <a:spcPts val="0"/>
              </a:spcAft>
              <a:buSzPts val="1400"/>
              <a:buChar char="●"/>
              <a:defRPr sz="1400"/>
            </a:lvl4pPr>
            <a:lvl5pPr indent="-317500" lvl="4" marL="2286000" algn="l">
              <a:lnSpc>
                <a:spcPct val="90000"/>
              </a:lnSpc>
              <a:spcBef>
                <a:spcPts val="300"/>
              </a:spcBef>
              <a:spcAft>
                <a:spcPts val="0"/>
              </a:spcAft>
              <a:buSzPts val="1400"/>
              <a:buChar char="●"/>
              <a:defRPr sz="1400"/>
            </a:lvl5pPr>
            <a:lvl6pPr indent="-317500" lvl="5" marL="2743200" algn="l">
              <a:lnSpc>
                <a:spcPct val="90000"/>
              </a:lnSpc>
              <a:spcBef>
                <a:spcPts val="300"/>
              </a:spcBef>
              <a:spcAft>
                <a:spcPts val="0"/>
              </a:spcAft>
              <a:buSzPts val="1400"/>
              <a:buChar char="●"/>
              <a:defRPr sz="1400"/>
            </a:lvl6pPr>
            <a:lvl7pPr indent="-317500" lvl="6" marL="3200400" algn="l">
              <a:lnSpc>
                <a:spcPct val="90000"/>
              </a:lnSpc>
              <a:spcBef>
                <a:spcPts val="300"/>
              </a:spcBef>
              <a:spcAft>
                <a:spcPts val="0"/>
              </a:spcAft>
              <a:buSzPts val="1400"/>
              <a:buChar char="●"/>
              <a:defRPr sz="1400"/>
            </a:lvl7pPr>
            <a:lvl8pPr indent="-317500" lvl="7" marL="3657600" algn="l">
              <a:lnSpc>
                <a:spcPct val="90000"/>
              </a:lnSpc>
              <a:spcBef>
                <a:spcPts val="300"/>
              </a:spcBef>
              <a:spcAft>
                <a:spcPts val="0"/>
              </a:spcAft>
              <a:buSzPts val="1400"/>
              <a:buChar char="●"/>
              <a:defRPr sz="1400"/>
            </a:lvl8pPr>
            <a:lvl9pPr indent="-317500" lvl="8" marL="4114800" algn="l">
              <a:lnSpc>
                <a:spcPct val="90000"/>
              </a:lnSpc>
              <a:spcBef>
                <a:spcPts val="300"/>
              </a:spcBef>
              <a:spcAft>
                <a:spcPts val="300"/>
              </a:spcAft>
              <a:buSzPts val="1400"/>
              <a:buChar char="●"/>
              <a:defRPr sz="1400"/>
            </a:lvl9pPr>
          </a:lstStyle>
          <a:p/>
        </p:txBody>
      </p:sp>
      <p:sp>
        <p:nvSpPr>
          <p:cNvPr id="133" name="Google Shape;133;p35"/>
          <p:cNvSpPr txBox="1"/>
          <p:nvPr>
            <p:ph idx="2" type="body"/>
          </p:nvPr>
        </p:nvSpPr>
        <p:spPr>
          <a:xfrm>
            <a:off x="841248" y="2099734"/>
            <a:ext cx="3200400" cy="3810001"/>
          </a:xfrm>
          <a:prstGeom prst="rect">
            <a:avLst/>
          </a:prstGeom>
          <a:noFill/>
          <a:ln>
            <a:noFill/>
          </a:ln>
        </p:spPr>
        <p:txBody>
          <a:bodyPr anchorCtr="0" anchor="t" bIns="45700" lIns="91425" spcFirstLastPara="1" rIns="91425" wrap="square" tIns="45700">
            <a:normAutofit/>
          </a:bodyPr>
          <a:lstStyle>
            <a:lvl1pPr indent="-228600" lvl="0" marL="457200" algn="l">
              <a:lnSpc>
                <a:spcPct val="114000"/>
              </a:lnSpc>
              <a:spcBef>
                <a:spcPts val="800"/>
              </a:spcBef>
              <a:spcAft>
                <a:spcPts val="0"/>
              </a:spcAft>
              <a:buSzPts val="1040"/>
              <a:buNone/>
              <a:defRPr sz="1300"/>
            </a:lvl1pPr>
            <a:lvl2pPr indent="-228600" lvl="1" marL="914400" algn="l">
              <a:lnSpc>
                <a:spcPct val="90000"/>
              </a:lnSpc>
              <a:spcBef>
                <a:spcPts val="300"/>
              </a:spcBef>
              <a:spcAft>
                <a:spcPts val="0"/>
              </a:spcAft>
              <a:buSzPts val="1200"/>
              <a:buNone/>
              <a:defRPr sz="1200"/>
            </a:lvl2pPr>
            <a:lvl3pPr indent="-228600" lvl="2" marL="1371600" algn="l">
              <a:lnSpc>
                <a:spcPct val="90000"/>
              </a:lnSpc>
              <a:spcBef>
                <a:spcPts val="300"/>
              </a:spcBef>
              <a:spcAft>
                <a:spcPts val="0"/>
              </a:spcAft>
              <a:buSzPts val="1000"/>
              <a:buNone/>
              <a:defRPr sz="1000"/>
            </a:lvl3pPr>
            <a:lvl4pPr indent="-228600" lvl="3" marL="1828800" algn="l">
              <a:lnSpc>
                <a:spcPct val="90000"/>
              </a:lnSpc>
              <a:spcBef>
                <a:spcPts val="300"/>
              </a:spcBef>
              <a:spcAft>
                <a:spcPts val="0"/>
              </a:spcAft>
              <a:buSzPts val="900"/>
              <a:buNone/>
              <a:defRPr sz="900"/>
            </a:lvl4pPr>
            <a:lvl5pPr indent="-228600" lvl="4" marL="2286000" algn="l">
              <a:lnSpc>
                <a:spcPct val="90000"/>
              </a:lnSpc>
              <a:spcBef>
                <a:spcPts val="300"/>
              </a:spcBef>
              <a:spcAft>
                <a:spcPts val="0"/>
              </a:spcAft>
              <a:buSzPts val="900"/>
              <a:buNone/>
              <a:defRPr sz="900"/>
            </a:lvl5pPr>
            <a:lvl6pPr indent="-228600" lvl="5" marL="2743200" algn="l">
              <a:lnSpc>
                <a:spcPct val="90000"/>
              </a:lnSpc>
              <a:spcBef>
                <a:spcPts val="300"/>
              </a:spcBef>
              <a:spcAft>
                <a:spcPts val="0"/>
              </a:spcAft>
              <a:buSzPts val="900"/>
              <a:buNone/>
              <a:defRPr sz="900"/>
            </a:lvl6pPr>
            <a:lvl7pPr indent="-228600" lvl="6" marL="3200400" algn="l">
              <a:lnSpc>
                <a:spcPct val="90000"/>
              </a:lnSpc>
              <a:spcBef>
                <a:spcPts val="300"/>
              </a:spcBef>
              <a:spcAft>
                <a:spcPts val="0"/>
              </a:spcAft>
              <a:buSzPts val="900"/>
              <a:buNone/>
              <a:defRPr sz="900"/>
            </a:lvl7pPr>
            <a:lvl8pPr indent="-228600" lvl="7" marL="3657600" algn="l">
              <a:lnSpc>
                <a:spcPct val="90000"/>
              </a:lnSpc>
              <a:spcBef>
                <a:spcPts val="300"/>
              </a:spcBef>
              <a:spcAft>
                <a:spcPts val="0"/>
              </a:spcAft>
              <a:buSzPts val="900"/>
              <a:buNone/>
              <a:defRPr sz="900"/>
            </a:lvl8pPr>
            <a:lvl9pPr indent="-228600" lvl="8" marL="4114800" algn="l">
              <a:lnSpc>
                <a:spcPct val="90000"/>
              </a:lnSpc>
              <a:spcBef>
                <a:spcPts val="300"/>
              </a:spcBef>
              <a:spcAft>
                <a:spcPts val="300"/>
              </a:spcAft>
              <a:buSzPts val="900"/>
              <a:buNone/>
              <a:defRPr sz="900"/>
            </a:lvl9pPr>
          </a:lstStyle>
          <a:p/>
        </p:txBody>
      </p:sp>
      <p:sp>
        <p:nvSpPr>
          <p:cNvPr id="134" name="Google Shape;134;p35"/>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5"/>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35"/>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7" name="Shape 137"/>
        <p:cNvGrpSpPr/>
        <p:nvPr/>
      </p:nvGrpSpPr>
      <p:grpSpPr>
        <a:xfrm>
          <a:off x="0" y="0"/>
          <a:ext cx="0" cy="0"/>
          <a:chOff x="0" y="0"/>
          <a:chExt cx="0" cy="0"/>
        </a:xfrm>
      </p:grpSpPr>
      <p:sp>
        <p:nvSpPr>
          <p:cNvPr id="138" name="Google Shape;138;p36"/>
          <p:cNvSpPr/>
          <p:nvPr/>
        </p:nvSpPr>
        <p:spPr>
          <a:xfrm>
            <a:off x="0" y="5105400"/>
            <a:ext cx="11292840" cy="17526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36"/>
          <p:cNvSpPr txBox="1"/>
          <p:nvPr>
            <p:ph type="title"/>
          </p:nvPr>
        </p:nvSpPr>
        <p:spPr>
          <a:xfrm>
            <a:off x="914400" y="5257800"/>
            <a:ext cx="9982200" cy="914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2800"/>
              <a:buFont typeface="Century Schoolbook"/>
              <a:buNone/>
              <a:defRPr b="0"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36"/>
          <p:cNvSpPr/>
          <p:nvPr>
            <p:ph idx="2" type="pic"/>
          </p:nvPr>
        </p:nvSpPr>
        <p:spPr>
          <a:xfrm>
            <a:off x="0" y="0"/>
            <a:ext cx="11292840" cy="5128923"/>
          </a:xfrm>
          <a:prstGeom prst="rect">
            <a:avLst/>
          </a:prstGeom>
          <a:solidFill>
            <a:schemeClr val="accent1"/>
          </a:solidFill>
          <a:ln>
            <a:noFill/>
          </a:ln>
        </p:spPr>
      </p:sp>
      <p:sp>
        <p:nvSpPr>
          <p:cNvPr id="141" name="Google Shape;141;p36"/>
          <p:cNvSpPr txBox="1"/>
          <p:nvPr>
            <p:ph idx="1" type="body"/>
          </p:nvPr>
        </p:nvSpPr>
        <p:spPr>
          <a:xfrm>
            <a:off x="914400" y="6108589"/>
            <a:ext cx="9982200" cy="597011"/>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800"/>
              </a:spcBef>
              <a:spcAft>
                <a:spcPts val="0"/>
              </a:spcAft>
              <a:buSzPts val="1040"/>
              <a:buNone/>
              <a:defRPr sz="1300">
                <a:solidFill>
                  <a:srgbClr val="D8D8D8"/>
                </a:solidFill>
              </a:defRPr>
            </a:lvl1pPr>
            <a:lvl2pPr indent="-228600" lvl="1" marL="914400" algn="l">
              <a:lnSpc>
                <a:spcPct val="90000"/>
              </a:lnSpc>
              <a:spcBef>
                <a:spcPts val="300"/>
              </a:spcBef>
              <a:spcAft>
                <a:spcPts val="0"/>
              </a:spcAft>
              <a:buSzPts val="1200"/>
              <a:buNone/>
              <a:defRPr sz="1200"/>
            </a:lvl2pPr>
            <a:lvl3pPr indent="-228600" lvl="2" marL="1371600" algn="l">
              <a:lnSpc>
                <a:spcPct val="90000"/>
              </a:lnSpc>
              <a:spcBef>
                <a:spcPts val="300"/>
              </a:spcBef>
              <a:spcAft>
                <a:spcPts val="0"/>
              </a:spcAft>
              <a:buSzPts val="1000"/>
              <a:buNone/>
              <a:defRPr sz="1000"/>
            </a:lvl3pPr>
            <a:lvl4pPr indent="-228600" lvl="3" marL="1828800" algn="l">
              <a:lnSpc>
                <a:spcPct val="90000"/>
              </a:lnSpc>
              <a:spcBef>
                <a:spcPts val="300"/>
              </a:spcBef>
              <a:spcAft>
                <a:spcPts val="0"/>
              </a:spcAft>
              <a:buSzPts val="900"/>
              <a:buNone/>
              <a:defRPr sz="900"/>
            </a:lvl4pPr>
            <a:lvl5pPr indent="-228600" lvl="4" marL="2286000" algn="l">
              <a:lnSpc>
                <a:spcPct val="90000"/>
              </a:lnSpc>
              <a:spcBef>
                <a:spcPts val="300"/>
              </a:spcBef>
              <a:spcAft>
                <a:spcPts val="0"/>
              </a:spcAft>
              <a:buSzPts val="900"/>
              <a:buNone/>
              <a:defRPr sz="900"/>
            </a:lvl5pPr>
            <a:lvl6pPr indent="-228600" lvl="5" marL="2743200" algn="l">
              <a:lnSpc>
                <a:spcPct val="90000"/>
              </a:lnSpc>
              <a:spcBef>
                <a:spcPts val="300"/>
              </a:spcBef>
              <a:spcAft>
                <a:spcPts val="0"/>
              </a:spcAft>
              <a:buSzPts val="900"/>
              <a:buNone/>
              <a:defRPr sz="900"/>
            </a:lvl6pPr>
            <a:lvl7pPr indent="-228600" lvl="6" marL="3200400" algn="l">
              <a:lnSpc>
                <a:spcPct val="90000"/>
              </a:lnSpc>
              <a:spcBef>
                <a:spcPts val="300"/>
              </a:spcBef>
              <a:spcAft>
                <a:spcPts val="0"/>
              </a:spcAft>
              <a:buSzPts val="900"/>
              <a:buNone/>
              <a:defRPr sz="900"/>
            </a:lvl7pPr>
            <a:lvl8pPr indent="-228600" lvl="7" marL="3657600" algn="l">
              <a:lnSpc>
                <a:spcPct val="90000"/>
              </a:lnSpc>
              <a:spcBef>
                <a:spcPts val="300"/>
              </a:spcBef>
              <a:spcAft>
                <a:spcPts val="0"/>
              </a:spcAft>
              <a:buSzPts val="900"/>
              <a:buNone/>
              <a:defRPr sz="900"/>
            </a:lvl8pPr>
            <a:lvl9pPr indent="-228600" lvl="8" marL="4114800" algn="l">
              <a:lnSpc>
                <a:spcPct val="90000"/>
              </a:lnSpc>
              <a:spcBef>
                <a:spcPts val="300"/>
              </a:spcBef>
              <a:spcAft>
                <a:spcPts val="300"/>
              </a:spcAft>
              <a:buSzPts val="900"/>
              <a:buNone/>
              <a:defRPr sz="900"/>
            </a:lvl9pPr>
          </a:lstStyle>
          <a:p/>
        </p:txBody>
      </p:sp>
      <p:sp>
        <p:nvSpPr>
          <p:cNvPr id="142" name="Google Shape;142;p36"/>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36"/>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36"/>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5" name="Shape 145"/>
        <p:cNvGrpSpPr/>
        <p:nvPr/>
      </p:nvGrpSpPr>
      <p:grpSpPr>
        <a:xfrm>
          <a:off x="0" y="0"/>
          <a:ext cx="0" cy="0"/>
          <a:chOff x="0" y="0"/>
          <a:chExt cx="0" cy="0"/>
        </a:xfrm>
      </p:grpSpPr>
      <p:sp>
        <p:nvSpPr>
          <p:cNvPr id="146" name="Google Shape;146;p37"/>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37"/>
          <p:cNvSpPr txBox="1"/>
          <p:nvPr>
            <p:ph idx="1" type="body"/>
          </p:nvPr>
        </p:nvSpPr>
        <p:spPr>
          <a:xfrm rot="5400000">
            <a:off x="3383884" y="-293212"/>
            <a:ext cx="4351337" cy="859536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a:lvl1pPr>
            <a:lvl2pPr indent="-342900" lvl="1" marL="914400" algn="l">
              <a:lnSpc>
                <a:spcPct val="90000"/>
              </a:lnSpc>
              <a:spcBef>
                <a:spcPts val="30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148" name="Google Shape;148;p37"/>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37"/>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37"/>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1" name="Shape 151"/>
        <p:cNvGrpSpPr/>
        <p:nvPr/>
      </p:nvGrpSpPr>
      <p:grpSpPr>
        <a:xfrm>
          <a:off x="0" y="0"/>
          <a:ext cx="0" cy="0"/>
          <a:chOff x="0" y="0"/>
          <a:chExt cx="0" cy="0"/>
        </a:xfrm>
      </p:grpSpPr>
      <p:sp>
        <p:nvSpPr>
          <p:cNvPr id="152" name="Google Shape;152;p38"/>
          <p:cNvSpPr txBox="1"/>
          <p:nvPr>
            <p:ph type="title"/>
          </p:nvPr>
        </p:nvSpPr>
        <p:spPr>
          <a:xfrm rot="5400000">
            <a:off x="6938169" y="2091531"/>
            <a:ext cx="5897562" cy="24765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38"/>
          <p:cNvSpPr txBox="1"/>
          <p:nvPr>
            <p:ph idx="1" type="body"/>
          </p:nvPr>
        </p:nvSpPr>
        <p:spPr>
          <a:xfrm rot="5400000">
            <a:off x="1680369" y="-537369"/>
            <a:ext cx="5897562" cy="773430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a:lvl1pPr>
            <a:lvl2pPr indent="-342900" lvl="1" marL="914400" algn="l">
              <a:lnSpc>
                <a:spcPct val="90000"/>
              </a:lnSpc>
              <a:spcBef>
                <a:spcPts val="30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154" name="Google Shape;154;p38"/>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38"/>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38"/>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cSld name="Section Title">
    <p:bg>
      <p:bgPr>
        <a:solidFill>
          <a:schemeClr val="accent6"/>
        </a:solidFill>
      </p:bgPr>
    </p:bg>
    <p:spTree>
      <p:nvGrpSpPr>
        <p:cNvPr id="157" name="Shape 157"/>
        <p:cNvGrpSpPr/>
        <p:nvPr/>
      </p:nvGrpSpPr>
      <p:grpSpPr>
        <a:xfrm>
          <a:off x="0" y="0"/>
          <a:ext cx="0" cy="0"/>
          <a:chOff x="0" y="0"/>
          <a:chExt cx="0" cy="0"/>
        </a:xfrm>
      </p:grpSpPr>
      <p:sp>
        <p:nvSpPr>
          <p:cNvPr id="158" name="Google Shape;158;p39"/>
          <p:cNvSpPr txBox="1"/>
          <p:nvPr>
            <p:ph type="title"/>
          </p:nvPr>
        </p:nvSpPr>
        <p:spPr>
          <a:xfrm>
            <a:off x="1038031" y="1068169"/>
            <a:ext cx="10115939" cy="2681549"/>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4400"/>
              <a:buFont typeface="Century Schoolbook"/>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39"/>
          <p:cNvSpPr/>
          <p:nvPr/>
        </p:nvSpPr>
        <p:spPr>
          <a:xfrm>
            <a:off x="914400" y="914400"/>
            <a:ext cx="10363200" cy="5029200"/>
          </a:xfrm>
          <a:prstGeom prst="rect">
            <a:avLst/>
          </a:prstGeom>
          <a:noFill/>
          <a:ln cap="flat" cmpd="sng" w="190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160" name="Google Shape;160;p39"/>
          <p:cNvSpPr/>
          <p:nvPr/>
        </p:nvSpPr>
        <p:spPr>
          <a:xfrm>
            <a:off x="0" y="5943600"/>
            <a:ext cx="914400" cy="914400"/>
          </a:xfrm>
          <a:prstGeom prst="rect">
            <a:avLst/>
          </a:prstGeom>
          <a:solidFill>
            <a:srgbClr val="EBE1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161" name="Google Shape;161;p39"/>
          <p:cNvSpPr/>
          <p:nvPr/>
        </p:nvSpPr>
        <p:spPr>
          <a:xfrm>
            <a:off x="11277600" y="0"/>
            <a:ext cx="914400" cy="914400"/>
          </a:xfrm>
          <a:prstGeom prst="rect">
            <a:avLst/>
          </a:prstGeom>
          <a:solidFill>
            <a:srgbClr val="EBE1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162" name="Google Shape;162;p39"/>
          <p:cNvSpPr txBox="1"/>
          <p:nvPr>
            <p:ph idx="1" type="body"/>
          </p:nvPr>
        </p:nvSpPr>
        <p:spPr>
          <a:xfrm>
            <a:off x="1038031" y="4027047"/>
            <a:ext cx="10115939" cy="1762783"/>
          </a:xfrm>
          <a:prstGeom prst="rect">
            <a:avLst/>
          </a:prstGeom>
          <a:noFill/>
          <a:ln>
            <a:noFill/>
          </a:ln>
        </p:spPr>
        <p:txBody>
          <a:bodyPr anchorCtr="0" anchor="t" bIns="45700" lIns="91425" spcFirstLastPara="1" rIns="91425" wrap="square" tIns="45700">
            <a:normAutofit/>
          </a:bodyPr>
          <a:lstStyle>
            <a:lvl1pPr indent="-228600" lvl="0" marL="457200" algn="ctr">
              <a:lnSpc>
                <a:spcPct val="80000"/>
              </a:lnSpc>
              <a:spcBef>
                <a:spcPts val="0"/>
              </a:spcBef>
              <a:spcAft>
                <a:spcPts val="0"/>
              </a:spcAft>
              <a:buSzPts val="1600"/>
              <a:buNone/>
              <a:defRPr sz="2000">
                <a:solidFill>
                  <a:schemeClr val="lt1"/>
                </a:solidFill>
                <a:latin typeface="Century Schoolbook"/>
                <a:ea typeface="Century Schoolbook"/>
                <a:cs typeface="Century Schoolbook"/>
                <a:sym typeface="Century Schoolbook"/>
              </a:defRPr>
            </a:lvl1pPr>
            <a:lvl2pPr indent="-342900" lvl="1" marL="914400" algn="l">
              <a:lnSpc>
                <a:spcPct val="90000"/>
              </a:lnSpc>
              <a:spcBef>
                <a:spcPts val="30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1">
  <p:cSld name="Thank you 1">
    <p:bg>
      <p:bgPr>
        <a:solidFill>
          <a:srgbClr val="405564"/>
        </a:solidFill>
      </p:bgPr>
    </p:bg>
    <p:spTree>
      <p:nvGrpSpPr>
        <p:cNvPr id="163" name="Shape 163"/>
        <p:cNvGrpSpPr/>
        <p:nvPr/>
      </p:nvGrpSpPr>
      <p:grpSpPr>
        <a:xfrm>
          <a:off x="0" y="0"/>
          <a:ext cx="0" cy="0"/>
          <a:chOff x="0" y="0"/>
          <a:chExt cx="0" cy="0"/>
        </a:xfrm>
      </p:grpSpPr>
      <p:sp>
        <p:nvSpPr>
          <p:cNvPr id="164" name="Google Shape;164;p40"/>
          <p:cNvSpPr/>
          <p:nvPr/>
        </p:nvSpPr>
        <p:spPr>
          <a:xfrm>
            <a:off x="0" y="5943600"/>
            <a:ext cx="914400" cy="914400"/>
          </a:xfrm>
          <a:prstGeom prst="rect">
            <a:avLst/>
          </a:prstGeom>
          <a:solidFill>
            <a:srgbClr val="D2DBE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165" name="Google Shape;165;p40"/>
          <p:cNvCxnSpPr/>
          <p:nvPr/>
        </p:nvCxnSpPr>
        <p:spPr>
          <a:xfrm>
            <a:off x="896628" y="0"/>
            <a:ext cx="0" cy="6858000"/>
          </a:xfrm>
          <a:prstGeom prst="straightConnector1">
            <a:avLst/>
          </a:prstGeom>
          <a:noFill/>
          <a:ln cap="flat" cmpd="sng" w="19050">
            <a:solidFill>
              <a:srgbClr val="E8DEE2"/>
            </a:solidFill>
            <a:prstDash val="solid"/>
            <a:round/>
            <a:headEnd len="sm" w="sm" type="none"/>
            <a:tailEnd len="sm" w="sm" type="none"/>
          </a:ln>
        </p:spPr>
      </p:cxnSp>
      <p:sp>
        <p:nvSpPr>
          <p:cNvPr id="166" name="Google Shape;166;p40"/>
          <p:cNvSpPr/>
          <p:nvPr/>
        </p:nvSpPr>
        <p:spPr>
          <a:xfrm>
            <a:off x="11277600" y="0"/>
            <a:ext cx="914400" cy="914400"/>
          </a:xfrm>
          <a:prstGeom prst="rect">
            <a:avLst/>
          </a:prstGeom>
          <a:solidFill>
            <a:srgbClr val="D2DBE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167" name="Google Shape;167;p40"/>
          <p:cNvSpPr txBox="1"/>
          <p:nvPr>
            <p:ph type="title"/>
          </p:nvPr>
        </p:nvSpPr>
        <p:spPr>
          <a:xfrm>
            <a:off x="1317614" y="690511"/>
            <a:ext cx="4964671" cy="5253089"/>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Century Schoolboo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40"/>
          <p:cNvSpPr txBox="1"/>
          <p:nvPr>
            <p:ph idx="1" type="body"/>
          </p:nvPr>
        </p:nvSpPr>
        <p:spPr>
          <a:xfrm>
            <a:off x="6282286" y="690465"/>
            <a:ext cx="4784372" cy="5253089"/>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SzPts val="1600"/>
              <a:buNone/>
              <a:defRPr sz="2000">
                <a:solidFill>
                  <a:schemeClr val="lt1"/>
                </a:solidFill>
              </a:defRPr>
            </a:lvl1pPr>
            <a:lvl2pPr indent="-342900" lvl="1" marL="914400" algn="l">
              <a:lnSpc>
                <a:spcPct val="100000"/>
              </a:lnSpc>
              <a:spcBef>
                <a:spcPts val="1200"/>
              </a:spcBef>
              <a:spcAft>
                <a:spcPts val="0"/>
              </a:spcAft>
              <a:buSzPts val="1800"/>
              <a:buFont typeface="Arial"/>
              <a:buChar char="•"/>
              <a:defRPr sz="1800">
                <a:solidFill>
                  <a:schemeClr val="lt1"/>
                </a:solidFill>
              </a:defRPr>
            </a:lvl2pPr>
            <a:lvl3pPr indent="-330200" lvl="2" marL="1371600" algn="l">
              <a:lnSpc>
                <a:spcPct val="100000"/>
              </a:lnSpc>
              <a:spcBef>
                <a:spcPts val="1200"/>
              </a:spcBef>
              <a:spcAft>
                <a:spcPts val="0"/>
              </a:spcAft>
              <a:buSzPts val="1600"/>
              <a:buFont typeface="Arial"/>
              <a:buChar char="•"/>
              <a:defRPr sz="1600">
                <a:solidFill>
                  <a:schemeClr val="lt1"/>
                </a:solidFill>
              </a:defRPr>
            </a:lvl3pPr>
            <a:lvl4pPr indent="-317500" lvl="3" marL="1828800" algn="l">
              <a:lnSpc>
                <a:spcPct val="100000"/>
              </a:lnSpc>
              <a:spcBef>
                <a:spcPts val="1200"/>
              </a:spcBef>
              <a:spcAft>
                <a:spcPts val="0"/>
              </a:spcAft>
              <a:buSzPts val="1400"/>
              <a:buFont typeface="Arial"/>
              <a:buChar char="•"/>
              <a:defRPr sz="1400">
                <a:solidFill>
                  <a:schemeClr val="lt1"/>
                </a:solidFill>
              </a:defRPr>
            </a:lvl4pPr>
            <a:lvl5pPr indent="-317500" lvl="4" marL="2286000" algn="l">
              <a:lnSpc>
                <a:spcPct val="100000"/>
              </a:lnSpc>
              <a:spcBef>
                <a:spcPts val="1200"/>
              </a:spcBef>
              <a:spcAft>
                <a:spcPts val="0"/>
              </a:spcAft>
              <a:buSzPts val="1400"/>
              <a:buFont typeface="Arial"/>
              <a:buChar char="•"/>
              <a:defRPr sz="1400">
                <a:solidFill>
                  <a:schemeClr val="lt1"/>
                </a:solidFill>
              </a:defRPr>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5"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6"/>
          <p:cNvSpPr/>
          <p:nvPr/>
        </p:nvSpPr>
        <p:spPr>
          <a:xfrm>
            <a:off x="11292840" y="0"/>
            <a:ext cx="914400" cy="6858000"/>
          </a:xfrm>
          <a:prstGeom prst="rect">
            <a:avLst/>
          </a:prstGeom>
          <a:solidFill>
            <a:srgbClr val="34343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6"/>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entury Schoolbook"/>
              <a:buNone/>
              <a:defRPr b="0" i="0" sz="4400" u="none" cap="none" strike="noStrike">
                <a:solidFill>
                  <a:schemeClr val="dk1"/>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 name="Google Shape;12;p16"/>
          <p:cNvSpPr txBox="1"/>
          <p:nvPr>
            <p:ph idx="1" type="body"/>
          </p:nvPr>
        </p:nvSpPr>
        <p:spPr>
          <a:xfrm>
            <a:off x="1261872" y="1828800"/>
            <a:ext cx="8595360" cy="4351337"/>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95000"/>
              </a:lnSpc>
              <a:spcBef>
                <a:spcPts val="1400"/>
              </a:spcBef>
              <a:spcAft>
                <a:spcPts val="0"/>
              </a:spcAft>
              <a:buClr>
                <a:schemeClr val="accent1"/>
              </a:buClr>
              <a:buSzPts val="1440"/>
              <a:buFont typeface="Arial"/>
              <a:buChar char="•"/>
              <a:defRPr b="0" i="0" sz="1800" u="none" cap="none" strike="noStrike">
                <a:solidFill>
                  <a:schemeClr val="dk1"/>
                </a:solidFill>
                <a:latin typeface="Century Schoolbook"/>
                <a:ea typeface="Century Schoolbook"/>
                <a:cs typeface="Century Schoolbook"/>
                <a:sym typeface="Century Schoolbook"/>
              </a:defRPr>
            </a:lvl1pPr>
            <a:lvl2pPr indent="-330200" lvl="1" marL="914400" marR="0" rtl="0" algn="l">
              <a:lnSpc>
                <a:spcPct val="90000"/>
              </a:lnSpc>
              <a:spcBef>
                <a:spcPts val="300"/>
              </a:spcBef>
              <a:spcAft>
                <a:spcPts val="0"/>
              </a:spcAft>
              <a:buClr>
                <a:schemeClr val="accent1"/>
              </a:buClr>
              <a:buSzPts val="1600"/>
              <a:buFont typeface="Noto Sans Symbols"/>
              <a:buChar char="●"/>
              <a:defRPr b="0" i="0" sz="1600" u="none" cap="none" strike="noStrike">
                <a:solidFill>
                  <a:srgbClr val="262626"/>
                </a:solidFill>
                <a:latin typeface="Century Schoolbook"/>
                <a:ea typeface="Century Schoolbook"/>
                <a:cs typeface="Century Schoolbook"/>
                <a:sym typeface="Century Schoolbook"/>
              </a:defRPr>
            </a:lvl2pPr>
            <a:lvl3pPr indent="-317500" lvl="2" marL="13716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3pPr>
            <a:lvl4pPr indent="-317500" lvl="3" marL="18288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4pPr>
            <a:lvl5pPr indent="-317500" lvl="4" marL="22860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5pPr>
            <a:lvl6pPr indent="-317500" lvl="5" marL="27432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6pPr>
            <a:lvl7pPr indent="-317500" lvl="6" marL="32004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7pPr>
            <a:lvl8pPr indent="-317500" lvl="7" marL="36576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8pPr>
            <a:lvl9pPr indent="-317500" lvl="8" marL="4114800" marR="0" rtl="0" algn="l">
              <a:lnSpc>
                <a:spcPct val="90000"/>
              </a:lnSpc>
              <a:spcBef>
                <a:spcPts val="300"/>
              </a:spcBef>
              <a:spcAft>
                <a:spcPts val="30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9pPr>
          </a:lstStyle>
          <a:p/>
        </p:txBody>
      </p:sp>
      <p:sp>
        <p:nvSpPr>
          <p:cNvPr id="13" name="Google Shape;13;p16"/>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50" u="none" cap="none" strike="noStrike">
                <a:solidFill>
                  <a:srgbClr val="DADADA"/>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9pPr>
          </a:lstStyle>
          <a:p/>
        </p:txBody>
      </p:sp>
      <p:sp>
        <p:nvSpPr>
          <p:cNvPr id="14" name="Google Shape;14;p16"/>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50" u="none" cap="none" strike="noStrike">
                <a:solidFill>
                  <a:srgbClr val="DADADA"/>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9pPr>
          </a:lstStyle>
          <a:p/>
        </p:txBody>
      </p:sp>
      <p:sp>
        <p:nvSpPr>
          <p:cNvPr id="15" name="Google Shape;15;p16"/>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rtl="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1pPr>
            <a:lvl2pPr indent="0" lvl="1" marL="0" marR="0" rtl="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2pPr>
            <a:lvl3pPr indent="0" lvl="2" marL="0" marR="0" rtl="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3pPr>
            <a:lvl4pPr indent="0" lvl="3" marL="0" marR="0" rtl="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4pPr>
            <a:lvl5pPr indent="0" lvl="4" marL="0" marR="0" rtl="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5pPr>
            <a:lvl6pPr indent="0" lvl="5" marL="0" marR="0" rtl="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6pPr>
            <a:lvl7pPr indent="0" lvl="6" marL="0" marR="0" rtl="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7pPr>
            <a:lvl8pPr indent="0" lvl="7" marL="0" marR="0" rtl="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8pPr>
            <a:lvl9pPr indent="0" lvl="8" marL="0" marR="0" rtl="0" algn="ctr">
              <a:lnSpc>
                <a:spcPct val="100000"/>
              </a:lnSpc>
              <a:spcBef>
                <a:spcPts val="0"/>
              </a:spcBef>
              <a:spcAft>
                <a:spcPts val="0"/>
              </a:spcAft>
              <a:buClr>
                <a:srgbClr val="000000"/>
              </a:buClr>
              <a:buSzPts val="3600"/>
              <a:buFont typeface="Arial"/>
              <a:buNone/>
              <a:defRPr b="0" i="0" sz="3600" u="none" cap="none" strike="noStrike">
                <a:solidFill>
                  <a:srgbClr val="8E8E93"/>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3" name="Shape 173"/>
        <p:cNvGrpSpPr/>
        <p:nvPr/>
      </p:nvGrpSpPr>
      <p:grpSpPr>
        <a:xfrm>
          <a:off x="0" y="0"/>
          <a:ext cx="0" cy="0"/>
          <a:chOff x="0" y="0"/>
          <a:chExt cx="0" cy="0"/>
        </a:xfrm>
      </p:grpSpPr>
      <p:sp>
        <p:nvSpPr>
          <p:cNvPr id="174" name="Google Shape;174;p1"/>
          <p:cNvSpPr/>
          <p:nvPr/>
        </p:nvSpPr>
        <p:spPr>
          <a:xfrm>
            <a:off x="0" y="0"/>
            <a:ext cx="457200"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175" name="Google Shape;175;p1"/>
          <p:cNvSpPr/>
          <p:nvPr/>
        </p:nvSpPr>
        <p:spPr>
          <a:xfrm>
            <a:off x="4059079" y="0"/>
            <a:ext cx="723376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entury Schoolbook"/>
              <a:buNone/>
            </a:pPr>
            <a:r>
              <a:t/>
            </a:r>
            <a:endParaRPr b="0" i="0" sz="1800" u="none" cap="none" strike="noStrike">
              <a:solidFill>
                <a:srgbClr val="FFFFFF"/>
              </a:solidFill>
              <a:latin typeface="Century Schoolbook"/>
              <a:ea typeface="Century Schoolbook"/>
              <a:cs typeface="Century Schoolbook"/>
              <a:sym typeface="Century Schoolbook"/>
            </a:endParaRPr>
          </a:p>
        </p:txBody>
      </p:sp>
      <p:sp>
        <p:nvSpPr>
          <p:cNvPr id="176" name="Google Shape;176;p1"/>
          <p:cNvSpPr txBox="1"/>
          <p:nvPr>
            <p:ph type="title"/>
          </p:nvPr>
        </p:nvSpPr>
        <p:spPr>
          <a:xfrm>
            <a:off x="1037725" y="643475"/>
            <a:ext cx="9775800" cy="18531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85000"/>
              </a:lnSpc>
              <a:spcBef>
                <a:spcPts val="0"/>
              </a:spcBef>
              <a:spcAft>
                <a:spcPts val="0"/>
              </a:spcAft>
              <a:buClr>
                <a:schemeClr val="dk1"/>
              </a:buClr>
              <a:buSzPct val="90825"/>
              <a:buFont typeface="Century Schoolbook"/>
              <a:buNone/>
            </a:pPr>
            <a:r>
              <a:rPr b="1" lang="en-US" sz="2422">
                <a:solidFill>
                  <a:schemeClr val="dk1"/>
                </a:solidFill>
              </a:rPr>
              <a:t>Between Indoctrination and Neutralism: </a:t>
            </a:r>
            <a:endParaRPr b="1" sz="2422">
              <a:solidFill>
                <a:schemeClr val="dk1"/>
              </a:solidFill>
            </a:endParaRPr>
          </a:p>
          <a:p>
            <a:pPr indent="0" lvl="0" marL="0" rtl="0" algn="l">
              <a:lnSpc>
                <a:spcPct val="85000"/>
              </a:lnSpc>
              <a:spcBef>
                <a:spcPts val="0"/>
              </a:spcBef>
              <a:spcAft>
                <a:spcPts val="0"/>
              </a:spcAft>
              <a:buClr>
                <a:schemeClr val="dk1"/>
              </a:buClr>
              <a:buSzPct val="90825"/>
              <a:buFont typeface="Century Schoolbook"/>
              <a:buNone/>
            </a:pPr>
            <a:r>
              <a:rPr b="1" lang="en-US" sz="2422">
                <a:solidFill>
                  <a:schemeClr val="dk1"/>
                </a:solidFill>
              </a:rPr>
              <a:t>Pedagogy Under Occupation</a:t>
            </a:r>
            <a:br>
              <a:rPr b="1" lang="en-US" sz="2422">
                <a:solidFill>
                  <a:schemeClr val="dk1"/>
                </a:solidFill>
              </a:rPr>
            </a:br>
            <a:br>
              <a:rPr lang="en-US" sz="2422">
                <a:solidFill>
                  <a:schemeClr val="dk1"/>
                </a:solidFill>
              </a:rPr>
            </a:br>
            <a:endParaRPr i="1" sz="2422">
              <a:solidFill>
                <a:schemeClr val="dk1"/>
              </a:solidFill>
            </a:endParaRPr>
          </a:p>
          <a:p>
            <a:pPr indent="0" lvl="0" marL="0" rtl="0" algn="l">
              <a:lnSpc>
                <a:spcPct val="85000"/>
              </a:lnSpc>
              <a:spcBef>
                <a:spcPts val="0"/>
              </a:spcBef>
              <a:spcAft>
                <a:spcPts val="0"/>
              </a:spcAft>
              <a:buClr>
                <a:schemeClr val="dk1"/>
              </a:buClr>
              <a:buSzPct val="100000"/>
              <a:buFont typeface="Century Schoolbook"/>
              <a:buNone/>
            </a:pPr>
            <a:r>
              <a:t/>
            </a:r>
            <a:endParaRPr b="1" i="1" sz="2200">
              <a:solidFill>
                <a:schemeClr val="dk1"/>
              </a:solidFill>
            </a:endParaRPr>
          </a:p>
          <a:p>
            <a:pPr indent="0" lvl="0" marL="0" rtl="0" algn="l">
              <a:lnSpc>
                <a:spcPct val="85000"/>
              </a:lnSpc>
              <a:spcBef>
                <a:spcPts val="0"/>
              </a:spcBef>
              <a:spcAft>
                <a:spcPts val="0"/>
              </a:spcAft>
              <a:buClr>
                <a:schemeClr val="dk1"/>
              </a:buClr>
              <a:buSzPct val="100000"/>
              <a:buFont typeface="Century Schoolbook"/>
              <a:buNone/>
            </a:pPr>
            <a:r>
              <a:t/>
            </a:r>
            <a:endParaRPr b="1" i="1" sz="2200">
              <a:solidFill>
                <a:schemeClr val="dk1"/>
              </a:solidFill>
            </a:endParaRPr>
          </a:p>
          <a:p>
            <a:pPr indent="0" lvl="0" marL="0" rtl="0" algn="l">
              <a:lnSpc>
                <a:spcPct val="85000"/>
              </a:lnSpc>
              <a:spcBef>
                <a:spcPts val="0"/>
              </a:spcBef>
              <a:spcAft>
                <a:spcPts val="0"/>
              </a:spcAft>
              <a:buClr>
                <a:schemeClr val="dk1"/>
              </a:buClr>
              <a:buSzPct val="100000"/>
              <a:buFont typeface="Century Schoolbook"/>
              <a:buNone/>
            </a:pPr>
            <a:r>
              <a:rPr b="1" i="1" lang="en-US" sz="2200">
                <a:solidFill>
                  <a:schemeClr val="dk1"/>
                </a:solidFill>
              </a:rPr>
              <a:t>Plain text version</a:t>
            </a:r>
            <a:endParaRPr b="1" i="1" sz="2200">
              <a:solidFill>
                <a:schemeClr val="dk1"/>
              </a:solidFill>
            </a:endParaRPr>
          </a:p>
        </p:txBody>
      </p:sp>
      <p:sp>
        <p:nvSpPr>
          <p:cNvPr id="177" name="Google Shape;177;p1"/>
          <p:cNvSpPr txBox="1"/>
          <p:nvPr/>
        </p:nvSpPr>
        <p:spPr>
          <a:xfrm>
            <a:off x="4887825" y="5038225"/>
            <a:ext cx="6136200" cy="1623900"/>
          </a:xfrm>
          <a:prstGeom prst="rect">
            <a:avLst/>
          </a:prstGeom>
          <a:noFill/>
          <a:ln>
            <a:noFill/>
          </a:ln>
        </p:spPr>
        <p:txBody>
          <a:bodyPr anchorCtr="0" anchor="b" bIns="91425" lIns="91425" spcFirstLastPara="1" rIns="91425" wrap="square" tIns="91425">
            <a:spAutoFit/>
          </a:bodyPr>
          <a:lstStyle/>
          <a:p>
            <a:pPr indent="0" lvl="0" marL="0" rtl="0" algn="l">
              <a:lnSpc>
                <a:spcPct val="85000"/>
              </a:lnSpc>
              <a:spcBef>
                <a:spcPts val="0"/>
              </a:spcBef>
              <a:spcAft>
                <a:spcPts val="0"/>
              </a:spcAft>
              <a:buClr>
                <a:schemeClr val="dk1"/>
              </a:buClr>
              <a:buSzPts val="2200"/>
              <a:buFont typeface="Century Schoolbook"/>
              <a:buNone/>
            </a:pPr>
            <a:r>
              <a:rPr i="1" lang="en-US" sz="2200">
                <a:solidFill>
                  <a:schemeClr val="dk1"/>
                </a:solidFill>
                <a:latin typeface="Century Schoolbook"/>
                <a:ea typeface="Century Schoolbook"/>
                <a:cs typeface="Century Schoolbook"/>
                <a:sym typeface="Century Schoolbook"/>
              </a:rPr>
              <a:t>Irfan Khawaja</a:t>
            </a:r>
            <a:br>
              <a:rPr i="1" lang="en-US" sz="2200">
                <a:solidFill>
                  <a:schemeClr val="dk1"/>
                </a:solidFill>
                <a:latin typeface="Century Schoolbook"/>
                <a:ea typeface="Century Schoolbook"/>
                <a:cs typeface="Century Schoolbook"/>
                <a:sym typeface="Century Schoolbook"/>
              </a:rPr>
            </a:br>
            <a:r>
              <a:rPr i="1" lang="en-US" sz="2200">
                <a:solidFill>
                  <a:schemeClr val="dk1"/>
                </a:solidFill>
                <a:latin typeface="Century Schoolbook"/>
                <a:ea typeface="Century Schoolbook"/>
                <a:cs typeface="Century Schoolbook"/>
                <a:sym typeface="Century Schoolbook"/>
              </a:rPr>
              <a:t>formerly Felician University and Al Quds University</a:t>
            </a:r>
            <a:br>
              <a:rPr i="1" lang="en-US" sz="2200">
                <a:solidFill>
                  <a:schemeClr val="dk1"/>
                </a:solidFill>
                <a:latin typeface="Century Schoolbook"/>
                <a:ea typeface="Century Schoolbook"/>
                <a:cs typeface="Century Schoolbook"/>
                <a:sym typeface="Century Schoolbook"/>
              </a:rPr>
            </a:br>
            <a:r>
              <a:rPr i="1" lang="en-US" sz="2200">
                <a:solidFill>
                  <a:schemeClr val="dk1"/>
                </a:solidFill>
                <a:latin typeface="Century Schoolbook"/>
                <a:ea typeface="Century Schoolbook"/>
                <a:cs typeface="Century Schoolbook"/>
                <a:sym typeface="Century Schoolbook"/>
              </a:rPr>
              <a:t>NASSP, Creighton University</a:t>
            </a:r>
            <a:br>
              <a:rPr i="1" lang="en-US" sz="2200">
                <a:solidFill>
                  <a:schemeClr val="dk1"/>
                </a:solidFill>
                <a:latin typeface="Century Schoolbook"/>
                <a:ea typeface="Century Schoolbook"/>
                <a:cs typeface="Century Schoolbook"/>
                <a:sym typeface="Century Schoolbook"/>
              </a:rPr>
            </a:br>
            <a:r>
              <a:rPr i="1" lang="en-US" sz="2200">
                <a:solidFill>
                  <a:schemeClr val="dk1"/>
                </a:solidFill>
                <a:latin typeface="Century Schoolbook"/>
                <a:ea typeface="Century Schoolbook"/>
                <a:cs typeface="Century Schoolbook"/>
                <a:sym typeface="Century Schoolbook"/>
              </a:rPr>
              <a:t>July 11, 2024</a:t>
            </a:r>
            <a:endParaRPr i="1" sz="2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2" name="Shape 182"/>
        <p:cNvGrpSpPr/>
        <p:nvPr/>
      </p:nvGrpSpPr>
      <p:grpSpPr>
        <a:xfrm>
          <a:off x="0" y="0"/>
          <a:ext cx="0" cy="0"/>
          <a:chOff x="0" y="0"/>
          <a:chExt cx="0" cy="0"/>
        </a:xfrm>
      </p:grpSpPr>
      <p:sp>
        <p:nvSpPr>
          <p:cNvPr id="183" name="Google Shape;183;p2"/>
          <p:cNvSpPr/>
          <p:nvPr/>
        </p:nvSpPr>
        <p:spPr>
          <a:xfrm>
            <a:off x="11292840" y="0"/>
            <a:ext cx="914400" cy="6858000"/>
          </a:xfrm>
          <a:prstGeom prst="rect">
            <a:avLst/>
          </a:prstGeom>
          <a:solidFill>
            <a:srgbClr val="34343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184" name="Google Shape;184;p2"/>
          <p:cNvSpPr txBox="1"/>
          <p:nvPr>
            <p:ph type="title"/>
          </p:nvPr>
        </p:nvSpPr>
        <p:spPr>
          <a:xfrm>
            <a:off x="1654328" y="640075"/>
            <a:ext cx="9300300" cy="1325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entury Schoolbook"/>
              <a:buNone/>
            </a:pPr>
            <a:r>
              <a:rPr b="1" lang="en-US" sz="3200"/>
              <a:t>An overview</a:t>
            </a:r>
            <a:endParaRPr/>
          </a:p>
        </p:txBody>
      </p:sp>
      <p:sp>
        <p:nvSpPr>
          <p:cNvPr id="185" name="Google Shape;185;p2"/>
          <p:cNvSpPr txBox="1"/>
          <p:nvPr>
            <p:ph idx="1" type="body"/>
          </p:nvPr>
        </p:nvSpPr>
        <p:spPr>
          <a:xfrm>
            <a:off x="1940079" y="2301550"/>
            <a:ext cx="9014400" cy="3878700"/>
          </a:xfrm>
          <a:prstGeom prst="rect">
            <a:avLst/>
          </a:prstGeom>
          <a:noFill/>
          <a:ln>
            <a:noFill/>
          </a:ln>
        </p:spPr>
        <p:txBody>
          <a:bodyPr anchorCtr="0" anchor="ctr" bIns="45700" lIns="91425" spcFirstLastPara="1" rIns="91425" wrap="square" tIns="45700">
            <a:normAutofit/>
          </a:bodyPr>
          <a:lstStyle/>
          <a:p>
            <a:pPr indent="-201930" lvl="0" marL="228600" rtl="0" algn="l">
              <a:lnSpc>
                <a:spcPct val="100000"/>
              </a:lnSpc>
              <a:spcBef>
                <a:spcPts val="0"/>
              </a:spcBef>
              <a:spcAft>
                <a:spcPts val="0"/>
              </a:spcAft>
              <a:buSzPts val="1580"/>
              <a:buChar char="•"/>
            </a:pPr>
            <a:r>
              <a:rPr lang="en-US" sz="1900"/>
              <a:t>A thesis and a case study</a:t>
            </a:r>
            <a:endParaRPr sz="2300"/>
          </a:p>
          <a:p>
            <a:pPr indent="-201930" lvl="0" marL="228600" rtl="0" algn="l">
              <a:lnSpc>
                <a:spcPct val="100000"/>
              </a:lnSpc>
              <a:spcBef>
                <a:spcPts val="1200"/>
              </a:spcBef>
              <a:spcAft>
                <a:spcPts val="0"/>
              </a:spcAft>
              <a:buSzPts val="1580"/>
              <a:buChar char="•"/>
            </a:pPr>
            <a:r>
              <a:rPr lang="en-US" sz="1900"/>
              <a:t>Indoctrination and neutralism as extremes</a:t>
            </a:r>
            <a:endParaRPr sz="2300"/>
          </a:p>
          <a:p>
            <a:pPr indent="-201930" lvl="0" marL="228600" rtl="0" algn="l">
              <a:lnSpc>
                <a:spcPct val="100000"/>
              </a:lnSpc>
              <a:spcBef>
                <a:spcPts val="1200"/>
              </a:spcBef>
              <a:spcAft>
                <a:spcPts val="0"/>
              </a:spcAft>
              <a:buSzPts val="1580"/>
              <a:buChar char="•"/>
            </a:pPr>
            <a:r>
              <a:rPr lang="en-US" sz="1900"/>
              <a:t>Case study: Pol Phil at AQU in OPT, 2013-2017</a:t>
            </a:r>
            <a:endParaRPr sz="2300"/>
          </a:p>
          <a:p>
            <a:pPr indent="-201930" lvl="0" marL="228600" rtl="0" algn="l">
              <a:lnSpc>
                <a:spcPct val="100000"/>
              </a:lnSpc>
              <a:spcBef>
                <a:spcPts val="1200"/>
              </a:spcBef>
              <a:spcAft>
                <a:spcPts val="0"/>
              </a:spcAft>
              <a:buSzPts val="1580"/>
              <a:buChar char="•"/>
            </a:pPr>
            <a:r>
              <a:rPr lang="en-US" sz="1900"/>
              <a:t>Generalization by accentuation</a:t>
            </a:r>
            <a:endParaRPr sz="2300"/>
          </a:p>
          <a:p>
            <a:pPr indent="0" lvl="0" marL="0" rtl="0" algn="l">
              <a:lnSpc>
                <a:spcPct val="100000"/>
              </a:lnSpc>
              <a:spcBef>
                <a:spcPts val="1200"/>
              </a:spcBef>
              <a:spcAft>
                <a:spcPts val="0"/>
              </a:spcAft>
              <a:buSzPts val="1280"/>
              <a:buNone/>
            </a:pPr>
            <a:r>
              <a:t/>
            </a:r>
            <a:endParaRPr sz="1600"/>
          </a:p>
          <a:p>
            <a:pPr indent="0" lvl="0" marL="0" rtl="0" algn="l">
              <a:lnSpc>
                <a:spcPct val="100000"/>
              </a:lnSpc>
              <a:spcBef>
                <a:spcPts val="1200"/>
              </a:spcBef>
              <a:spcAft>
                <a:spcPts val="0"/>
              </a:spcAft>
              <a:buSzPts val="1280"/>
              <a:buNone/>
            </a:pPr>
            <a:r>
              <a:t/>
            </a:r>
            <a:endParaRPr sz="1600"/>
          </a:p>
        </p:txBody>
      </p:sp>
      <p:sp>
        <p:nvSpPr>
          <p:cNvPr id="186" name="Google Shape;186;p2"/>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p>
            <a:pPr indent="0" lvl="0" marL="0" rtl="0" algn="ctr">
              <a:lnSpc>
                <a:spcPct val="90000"/>
              </a:lnSpc>
              <a:spcBef>
                <a:spcPts val="0"/>
              </a:spcBef>
              <a:spcAft>
                <a:spcPts val="0"/>
              </a:spcAft>
              <a:buSzPts val="3600"/>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1" name="Shape 191"/>
        <p:cNvGrpSpPr/>
        <p:nvPr/>
      </p:nvGrpSpPr>
      <p:grpSpPr>
        <a:xfrm>
          <a:off x="0" y="0"/>
          <a:ext cx="0" cy="0"/>
          <a:chOff x="0" y="0"/>
          <a:chExt cx="0" cy="0"/>
        </a:xfrm>
      </p:grpSpPr>
      <p:sp>
        <p:nvSpPr>
          <p:cNvPr id="192" name="Google Shape;192;p3"/>
          <p:cNvSpPr/>
          <p:nvPr/>
        </p:nvSpPr>
        <p:spPr>
          <a:xfrm>
            <a:off x="11292840" y="0"/>
            <a:ext cx="914400" cy="6858000"/>
          </a:xfrm>
          <a:prstGeom prst="rect">
            <a:avLst/>
          </a:prstGeom>
          <a:solidFill>
            <a:srgbClr val="34343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193" name="Google Shape;193;p3"/>
          <p:cNvSpPr txBox="1"/>
          <p:nvPr>
            <p:ph type="title"/>
          </p:nvPr>
        </p:nvSpPr>
        <p:spPr>
          <a:xfrm>
            <a:off x="1237520" y="640075"/>
            <a:ext cx="8748600" cy="1325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entury Schoolbook"/>
              <a:buNone/>
            </a:pPr>
            <a:r>
              <a:rPr b="1" lang="en-US" sz="3200"/>
              <a:t>Means and extremes</a:t>
            </a:r>
            <a:endParaRPr/>
          </a:p>
        </p:txBody>
      </p:sp>
      <p:sp>
        <p:nvSpPr>
          <p:cNvPr id="194" name="Google Shape;194;p3"/>
          <p:cNvSpPr/>
          <p:nvPr/>
        </p:nvSpPr>
        <p:spPr>
          <a:xfrm>
            <a:off x="0" y="0"/>
            <a:ext cx="914400"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195" name="Google Shape;195;p3"/>
          <p:cNvSpPr txBox="1"/>
          <p:nvPr/>
        </p:nvSpPr>
        <p:spPr>
          <a:xfrm>
            <a:off x="1238800" y="1965650"/>
            <a:ext cx="9394200" cy="4019100"/>
          </a:xfrm>
          <a:prstGeom prst="rect">
            <a:avLst/>
          </a:prstGeom>
          <a:noFill/>
          <a:ln>
            <a:noFill/>
          </a:ln>
        </p:spPr>
        <p:txBody>
          <a:bodyPr anchorCtr="0" anchor="t" bIns="45700" lIns="91425" spcFirstLastPara="1" rIns="91425" wrap="square" tIns="45700">
            <a:noAutofit/>
          </a:bodyPr>
          <a:lstStyle/>
          <a:p>
            <a:pPr indent="-195580" lvl="0" marL="285750" marR="0" rtl="0" algn="l">
              <a:lnSpc>
                <a:spcPct val="90000"/>
              </a:lnSpc>
              <a:spcBef>
                <a:spcPts val="0"/>
              </a:spcBef>
              <a:spcAft>
                <a:spcPts val="0"/>
              </a:spcAft>
              <a:buClr>
                <a:schemeClr val="accent1"/>
              </a:buClr>
              <a:buSzPts val="1800"/>
              <a:buFont typeface="Noto Sans Symbols"/>
              <a:buChar char="⮚"/>
            </a:pPr>
            <a:r>
              <a:rPr b="0" i="0" lang="en-US" sz="1800" u="none" cap="none" strike="noStrike">
                <a:solidFill>
                  <a:schemeClr val="dk1"/>
                </a:solidFill>
                <a:latin typeface="Century Schoolbook"/>
                <a:ea typeface="Century Schoolbook"/>
                <a:cs typeface="Century Schoolbook"/>
                <a:sym typeface="Century Schoolbook"/>
              </a:rPr>
              <a:t>Virtue as means between extremes; governs a recurring problematic requiring self-governance</a:t>
            </a:r>
            <a:endParaRPr b="0" i="0" sz="1600" u="none" cap="none" strike="noStrike">
              <a:solidFill>
                <a:srgbClr val="000000"/>
              </a:solidFill>
              <a:latin typeface="Arial"/>
              <a:ea typeface="Arial"/>
              <a:cs typeface="Arial"/>
              <a:sym typeface="Arial"/>
            </a:endParaRPr>
          </a:p>
          <a:p>
            <a:pPr indent="0" lvl="0" marL="0" marR="0" rtl="0" algn="l">
              <a:lnSpc>
                <a:spcPct val="90000"/>
              </a:lnSpc>
              <a:spcBef>
                <a:spcPts val="600"/>
              </a:spcBef>
              <a:spcAft>
                <a:spcPts val="0"/>
              </a:spcAft>
              <a:buClr>
                <a:srgbClr val="000000"/>
              </a:buClr>
              <a:buSzPts val="1800"/>
              <a:buFont typeface="Arial"/>
              <a:buNone/>
            </a:pPr>
            <a:r>
              <a:t/>
            </a:r>
            <a:endParaRPr b="0" i="0" sz="1800" u="none" cap="none" strike="noStrike">
              <a:solidFill>
                <a:schemeClr val="dk1"/>
              </a:solidFill>
              <a:latin typeface="Century Schoolbook"/>
              <a:ea typeface="Century Schoolbook"/>
              <a:cs typeface="Century Schoolbook"/>
              <a:sym typeface="Century Schoolbook"/>
            </a:endParaRPr>
          </a:p>
          <a:p>
            <a:pPr indent="-195580" lvl="0" marL="285750" marR="0" rtl="0" algn="l">
              <a:lnSpc>
                <a:spcPct val="90000"/>
              </a:lnSpc>
              <a:spcBef>
                <a:spcPts val="600"/>
              </a:spcBef>
              <a:spcAft>
                <a:spcPts val="0"/>
              </a:spcAft>
              <a:buClr>
                <a:schemeClr val="accent1"/>
              </a:buClr>
              <a:buSzPts val="1800"/>
              <a:buFont typeface="Noto Sans Symbols"/>
              <a:buChar char="⮚"/>
            </a:pPr>
            <a:r>
              <a:rPr b="0" i="0" lang="en-US" sz="1800" u="none" cap="none" strike="noStrike">
                <a:solidFill>
                  <a:schemeClr val="dk1"/>
                </a:solidFill>
                <a:latin typeface="Century Schoolbook"/>
                <a:ea typeface="Century Schoolbook"/>
                <a:cs typeface="Century Schoolbook"/>
                <a:sym typeface="Century Schoolbook"/>
              </a:rPr>
              <a:t>Pedagogical virtue and the problematic of self-assertion and self-abnegation</a:t>
            </a:r>
            <a:endParaRPr b="0" i="0" sz="1600" u="none" cap="none" strike="noStrike">
              <a:solidFill>
                <a:srgbClr val="000000"/>
              </a:solidFill>
              <a:latin typeface="Arial"/>
              <a:ea typeface="Arial"/>
              <a:cs typeface="Arial"/>
              <a:sym typeface="Arial"/>
            </a:endParaRPr>
          </a:p>
          <a:p>
            <a:pPr indent="0" lvl="0" marL="0" marR="0" rtl="0" algn="l">
              <a:lnSpc>
                <a:spcPct val="90000"/>
              </a:lnSpc>
              <a:spcBef>
                <a:spcPts val="600"/>
              </a:spcBef>
              <a:spcAft>
                <a:spcPts val="0"/>
              </a:spcAft>
              <a:buClr>
                <a:srgbClr val="000000"/>
              </a:buClr>
              <a:buSzPts val="1800"/>
              <a:buFont typeface="Arial"/>
              <a:buNone/>
            </a:pPr>
            <a:r>
              <a:t/>
            </a:r>
            <a:endParaRPr b="0" i="0" sz="1800" u="none" cap="none" strike="noStrike">
              <a:solidFill>
                <a:schemeClr val="dk1"/>
              </a:solidFill>
              <a:latin typeface="Century Schoolbook"/>
              <a:ea typeface="Century Schoolbook"/>
              <a:cs typeface="Century Schoolbook"/>
              <a:sym typeface="Century Schoolbook"/>
            </a:endParaRPr>
          </a:p>
          <a:p>
            <a:pPr indent="-195580" lvl="0" marL="285750" marR="0" rtl="0" algn="l">
              <a:lnSpc>
                <a:spcPct val="90000"/>
              </a:lnSpc>
              <a:spcBef>
                <a:spcPts val="600"/>
              </a:spcBef>
              <a:spcAft>
                <a:spcPts val="0"/>
              </a:spcAft>
              <a:buClr>
                <a:schemeClr val="accent1"/>
              </a:buClr>
              <a:buSzPts val="1800"/>
              <a:buFont typeface="Noto Sans Symbols"/>
              <a:buChar char="⮚"/>
            </a:pPr>
            <a:r>
              <a:rPr b="0" i="0" lang="en-US" sz="1800" u="none" cap="none" strike="noStrike">
                <a:solidFill>
                  <a:schemeClr val="dk1"/>
                </a:solidFill>
                <a:latin typeface="Century Schoolbook"/>
                <a:ea typeface="Century Schoolbook"/>
                <a:cs typeface="Century Schoolbook"/>
                <a:sym typeface="Century Schoolbook"/>
              </a:rPr>
              <a:t>Indoctrination and neutralism as extremes of doxastic self-assertion and self-abnegation in the classroom</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0" name="Shape 200"/>
        <p:cNvGrpSpPr/>
        <p:nvPr/>
      </p:nvGrpSpPr>
      <p:grpSpPr>
        <a:xfrm>
          <a:off x="0" y="0"/>
          <a:ext cx="0" cy="0"/>
          <a:chOff x="0" y="0"/>
          <a:chExt cx="0" cy="0"/>
        </a:xfrm>
      </p:grpSpPr>
      <p:sp>
        <p:nvSpPr>
          <p:cNvPr id="201" name="Google Shape;201;p4"/>
          <p:cNvSpPr/>
          <p:nvPr/>
        </p:nvSpPr>
        <p:spPr>
          <a:xfrm>
            <a:off x="11292840" y="0"/>
            <a:ext cx="914400" cy="6858000"/>
          </a:xfrm>
          <a:prstGeom prst="rect">
            <a:avLst/>
          </a:prstGeom>
          <a:solidFill>
            <a:srgbClr val="34343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02" name="Google Shape;202;p4"/>
          <p:cNvSpPr txBox="1"/>
          <p:nvPr>
            <p:ph type="title"/>
          </p:nvPr>
        </p:nvSpPr>
        <p:spPr>
          <a:xfrm>
            <a:off x="1229021" y="365750"/>
            <a:ext cx="9697200" cy="1325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entury Schoolbook"/>
              <a:buNone/>
            </a:pPr>
            <a:r>
              <a:rPr b="1" lang="en-US" sz="4400"/>
              <a:t>Indoctrination characterized</a:t>
            </a:r>
            <a:endParaRPr/>
          </a:p>
        </p:txBody>
      </p:sp>
      <p:sp>
        <p:nvSpPr>
          <p:cNvPr id="203" name="Google Shape;203;p4"/>
          <p:cNvSpPr/>
          <p:nvPr/>
        </p:nvSpPr>
        <p:spPr>
          <a:xfrm>
            <a:off x="0" y="0"/>
            <a:ext cx="914400"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04" name="Google Shape;204;p4"/>
          <p:cNvSpPr txBox="1"/>
          <p:nvPr>
            <p:ph idx="1" type="body"/>
          </p:nvPr>
        </p:nvSpPr>
        <p:spPr>
          <a:xfrm>
            <a:off x="1211156" y="2005750"/>
            <a:ext cx="9558000" cy="4174500"/>
          </a:xfrm>
          <a:prstGeom prst="rect">
            <a:avLst/>
          </a:prstGeom>
          <a:noFill/>
          <a:ln>
            <a:noFill/>
          </a:ln>
        </p:spPr>
        <p:txBody>
          <a:bodyPr anchorCtr="0" anchor="t" bIns="45700" lIns="91425" spcFirstLastPara="1" rIns="91425" wrap="square" tIns="45700">
            <a:normAutofit/>
          </a:bodyPr>
          <a:lstStyle/>
          <a:p>
            <a:pPr indent="-208280" lvl="0" marL="342900" rtl="0" algn="l">
              <a:lnSpc>
                <a:spcPct val="80000"/>
              </a:lnSpc>
              <a:spcBef>
                <a:spcPts val="0"/>
              </a:spcBef>
              <a:spcAft>
                <a:spcPts val="0"/>
              </a:spcAft>
              <a:buSzPts val="2000"/>
              <a:buFont typeface="Noto Sans Symbols"/>
              <a:buChar char="⮚"/>
            </a:pPr>
            <a:r>
              <a:rPr lang="en-US" sz="2400"/>
              <a:t>A’s attempt to induce belief </a:t>
            </a:r>
            <a:r>
              <a:rPr i="1" lang="en-US" sz="2400"/>
              <a:t>p</a:t>
            </a:r>
            <a:r>
              <a:rPr lang="en-US" sz="2400"/>
              <a:t> in B, where the attempt bypasses the requirements of B’s being epistemically justified in believing </a:t>
            </a:r>
            <a:r>
              <a:rPr i="1" lang="en-US" sz="2400"/>
              <a:t>p</a:t>
            </a:r>
            <a:r>
              <a:rPr lang="en-US" sz="2400"/>
              <a:t>.</a:t>
            </a:r>
            <a:endParaRPr sz="2400"/>
          </a:p>
          <a:p>
            <a:pPr indent="-220979" lvl="2" marL="731520" rtl="0" algn="l">
              <a:lnSpc>
                <a:spcPct val="80000"/>
              </a:lnSpc>
              <a:spcBef>
                <a:spcPts val="0"/>
              </a:spcBef>
              <a:spcAft>
                <a:spcPts val="0"/>
              </a:spcAft>
              <a:buSzPts val="2400"/>
              <a:buChar char="●"/>
            </a:pPr>
            <a:r>
              <a:rPr lang="en-US" sz="2400"/>
              <a:t>Reflective equilibrium as necessary condition of justification. </a:t>
            </a:r>
            <a:endParaRPr sz="2400"/>
          </a:p>
          <a:p>
            <a:pPr indent="0" lvl="0" marL="0" rtl="0" algn="l">
              <a:lnSpc>
                <a:spcPct val="80000"/>
              </a:lnSpc>
              <a:spcBef>
                <a:spcPts val="200"/>
              </a:spcBef>
              <a:spcAft>
                <a:spcPts val="0"/>
              </a:spcAft>
              <a:buSzPts val="1600"/>
              <a:buNone/>
            </a:pPr>
            <a:r>
              <a:rPr lang="en-US" sz="2400"/>
              <a:t> </a:t>
            </a:r>
            <a:endParaRPr sz="2400"/>
          </a:p>
          <a:p>
            <a:pPr indent="-208280" lvl="0" marL="342900" rtl="0" algn="l">
              <a:lnSpc>
                <a:spcPct val="80000"/>
              </a:lnSpc>
              <a:spcBef>
                <a:spcPts val="200"/>
              </a:spcBef>
              <a:spcAft>
                <a:spcPts val="0"/>
              </a:spcAft>
              <a:buSzPts val="2000"/>
              <a:buFont typeface="Noto Sans Symbols"/>
              <a:buChar char="⮚"/>
            </a:pPr>
            <a:r>
              <a:rPr lang="en-US" sz="2400"/>
              <a:t>A “buck passing” account</a:t>
            </a:r>
            <a:endParaRPr sz="2400"/>
          </a:p>
          <a:p>
            <a:pPr indent="-81279" lvl="0" marL="342900" rtl="0" algn="l">
              <a:lnSpc>
                <a:spcPct val="80000"/>
              </a:lnSpc>
              <a:spcBef>
                <a:spcPts val="200"/>
              </a:spcBef>
              <a:spcAft>
                <a:spcPts val="0"/>
              </a:spcAft>
              <a:buSzPts val="1600"/>
              <a:buFont typeface="Noto Sans Symbols"/>
              <a:buNone/>
            </a:pPr>
            <a:r>
              <a:t/>
            </a:r>
            <a:endParaRPr sz="2400"/>
          </a:p>
          <a:p>
            <a:pPr indent="-208280" lvl="0" marL="342900" rtl="0" algn="l">
              <a:lnSpc>
                <a:spcPct val="80000"/>
              </a:lnSpc>
              <a:spcBef>
                <a:spcPts val="200"/>
              </a:spcBef>
              <a:spcAft>
                <a:spcPts val="0"/>
              </a:spcAft>
              <a:buSzPts val="2000"/>
              <a:buFont typeface="Noto Sans Symbols"/>
              <a:buChar char="⮚"/>
            </a:pPr>
            <a:r>
              <a:rPr lang="en-US" sz="2400"/>
              <a:t>Compatible with benign and malign species of indoctrination.</a:t>
            </a:r>
            <a:endParaRPr sz="2400"/>
          </a:p>
          <a:p>
            <a:pPr indent="-81279" lvl="0" marL="342900" rtl="0" algn="l">
              <a:lnSpc>
                <a:spcPct val="80000"/>
              </a:lnSpc>
              <a:spcBef>
                <a:spcPts val="200"/>
              </a:spcBef>
              <a:spcAft>
                <a:spcPts val="0"/>
              </a:spcAft>
              <a:buSzPts val="1600"/>
              <a:buFont typeface="Noto Sans Symbols"/>
              <a:buNone/>
            </a:pPr>
            <a:r>
              <a:t/>
            </a:r>
            <a:endParaRPr sz="2400"/>
          </a:p>
          <a:p>
            <a:pPr indent="-208280" lvl="0" marL="342900" rtl="0" algn="l">
              <a:lnSpc>
                <a:spcPct val="80000"/>
              </a:lnSpc>
              <a:spcBef>
                <a:spcPts val="200"/>
              </a:spcBef>
              <a:spcAft>
                <a:spcPts val="0"/>
              </a:spcAft>
              <a:buSzPts val="2000"/>
              <a:buFont typeface="Noto Sans Symbols"/>
              <a:buChar char="⮚"/>
            </a:pPr>
            <a:r>
              <a:rPr lang="en-US" sz="2400"/>
              <a:t>Malign iff: all in, it is </a:t>
            </a:r>
            <a:r>
              <a:rPr i="1" lang="en-US" sz="2400"/>
              <a:t>wrong</a:t>
            </a:r>
            <a:r>
              <a:rPr lang="en-US" sz="2400"/>
              <a:t> to induce an epistemically justified belief in another. </a:t>
            </a: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9" name="Shape 209"/>
        <p:cNvGrpSpPr/>
        <p:nvPr/>
      </p:nvGrpSpPr>
      <p:grpSpPr>
        <a:xfrm>
          <a:off x="0" y="0"/>
          <a:ext cx="0" cy="0"/>
          <a:chOff x="0" y="0"/>
          <a:chExt cx="0" cy="0"/>
        </a:xfrm>
      </p:grpSpPr>
      <p:sp>
        <p:nvSpPr>
          <p:cNvPr id="210" name="Google Shape;210;p5"/>
          <p:cNvSpPr/>
          <p:nvPr/>
        </p:nvSpPr>
        <p:spPr>
          <a:xfrm>
            <a:off x="11292840" y="0"/>
            <a:ext cx="914400" cy="6858000"/>
          </a:xfrm>
          <a:prstGeom prst="rect">
            <a:avLst/>
          </a:prstGeom>
          <a:solidFill>
            <a:srgbClr val="34343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11" name="Google Shape;211;p5"/>
          <p:cNvSpPr txBox="1"/>
          <p:nvPr>
            <p:ph type="title"/>
          </p:nvPr>
        </p:nvSpPr>
        <p:spPr>
          <a:xfrm>
            <a:off x="1237511" y="566375"/>
            <a:ext cx="9034500" cy="15504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400"/>
              <a:buFont typeface="Century Schoolbook"/>
              <a:buNone/>
            </a:pPr>
            <a:r>
              <a:rPr b="1" lang="en-US" sz="3400"/>
              <a:t>Malign indoctrination’s wrongness</a:t>
            </a:r>
            <a:endParaRPr/>
          </a:p>
        </p:txBody>
      </p:sp>
      <p:sp>
        <p:nvSpPr>
          <p:cNvPr id="212" name="Google Shape;212;p5"/>
          <p:cNvSpPr/>
          <p:nvPr/>
        </p:nvSpPr>
        <p:spPr>
          <a:xfrm>
            <a:off x="0" y="0"/>
            <a:ext cx="914400"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13" name="Google Shape;213;p5"/>
          <p:cNvSpPr txBox="1"/>
          <p:nvPr>
            <p:ph idx="12" type="sldNum"/>
          </p:nvPr>
        </p:nvSpPr>
        <p:spPr>
          <a:xfrm>
            <a:off x="-15240" y="6172200"/>
            <a:ext cx="914400" cy="593725"/>
          </a:xfrm>
          <a:prstGeom prst="rect">
            <a:avLst/>
          </a:prstGeom>
          <a:noFill/>
          <a:ln>
            <a:noFill/>
          </a:ln>
        </p:spPr>
        <p:txBody>
          <a:bodyPr anchorCtr="0" anchor="ctr" bIns="45700" lIns="45700" spcFirstLastPara="1" rIns="45700" wrap="square" tIns="45700">
            <a:normAutofit/>
          </a:bodyPr>
          <a:lstStyle/>
          <a:p>
            <a:pPr indent="0" lvl="0" marL="0" rtl="0" algn="ctr">
              <a:lnSpc>
                <a:spcPct val="90000"/>
              </a:lnSpc>
              <a:spcBef>
                <a:spcPts val="0"/>
              </a:spcBef>
              <a:spcAft>
                <a:spcPts val="0"/>
              </a:spcAft>
              <a:buSzPts val="3600"/>
              <a:buNone/>
            </a:pPr>
            <a:fld id="{00000000-1234-1234-1234-123412341234}" type="slidenum">
              <a:rPr lang="en-US">
                <a:solidFill>
                  <a:srgbClr val="A7A7AB"/>
                </a:solidFill>
              </a:rPr>
              <a:t>‹#›</a:t>
            </a:fld>
            <a:endParaRPr>
              <a:solidFill>
                <a:srgbClr val="A7A7AB"/>
              </a:solidFill>
            </a:endParaRPr>
          </a:p>
        </p:txBody>
      </p:sp>
      <p:sp>
        <p:nvSpPr>
          <p:cNvPr id="214" name="Google Shape;214;p5"/>
          <p:cNvSpPr txBox="1"/>
          <p:nvPr>
            <p:ph idx="1" type="body"/>
          </p:nvPr>
        </p:nvSpPr>
        <p:spPr>
          <a:xfrm>
            <a:off x="1199515" y="2438400"/>
            <a:ext cx="9267900" cy="3853200"/>
          </a:xfrm>
          <a:prstGeom prst="rect">
            <a:avLst/>
          </a:prstGeom>
          <a:noFill/>
          <a:ln>
            <a:noFill/>
          </a:ln>
        </p:spPr>
        <p:txBody>
          <a:bodyPr anchorCtr="0" anchor="t" bIns="45700" lIns="91425" spcFirstLastPara="1" rIns="91425" wrap="square" tIns="45700">
            <a:normAutofit/>
          </a:bodyPr>
          <a:lstStyle/>
          <a:p>
            <a:pPr indent="-182880" lvl="0" marL="228600" rtl="0" algn="l">
              <a:lnSpc>
                <a:spcPct val="90000"/>
              </a:lnSpc>
              <a:spcBef>
                <a:spcPts val="0"/>
              </a:spcBef>
              <a:spcAft>
                <a:spcPts val="0"/>
              </a:spcAft>
              <a:buSzPts val="1520"/>
              <a:buFont typeface="Noto Sans Symbols"/>
              <a:buChar char="⮚"/>
            </a:pPr>
            <a:r>
              <a:rPr i="1" lang="en-US" sz="1900"/>
              <a:t>E</a:t>
            </a:r>
            <a:r>
              <a:rPr i="1" lang="en-US"/>
              <a:t>pistemic injustice</a:t>
            </a:r>
            <a:r>
              <a:rPr lang="en-US"/>
              <a:t>: undermines the conditions of epistemic virtue. </a:t>
            </a:r>
            <a:endParaRPr sz="2100"/>
          </a:p>
          <a:p>
            <a:pPr indent="-86360" lvl="0" marL="228600" rtl="0" algn="l">
              <a:lnSpc>
                <a:spcPct val="90000"/>
              </a:lnSpc>
              <a:spcBef>
                <a:spcPts val="1200"/>
              </a:spcBef>
              <a:spcAft>
                <a:spcPts val="0"/>
              </a:spcAft>
              <a:buSzPts val="1520"/>
              <a:buFont typeface="Noto Sans Symbols"/>
              <a:buNone/>
            </a:pPr>
            <a:r>
              <a:t/>
            </a:r>
            <a:endParaRPr/>
          </a:p>
          <a:p>
            <a:pPr indent="-86360" lvl="0" marL="228600" rtl="0" algn="l">
              <a:lnSpc>
                <a:spcPct val="90000"/>
              </a:lnSpc>
              <a:spcBef>
                <a:spcPts val="1200"/>
              </a:spcBef>
              <a:spcAft>
                <a:spcPts val="0"/>
              </a:spcAft>
              <a:buSzPts val="1520"/>
              <a:buFont typeface="Noto Sans Symbols"/>
              <a:buNone/>
            </a:pPr>
            <a:r>
              <a:t/>
            </a:r>
            <a:endParaRPr/>
          </a:p>
          <a:p>
            <a:pPr indent="-189230" lvl="0" marL="228600" rtl="0" algn="l">
              <a:lnSpc>
                <a:spcPct val="90000"/>
              </a:lnSpc>
              <a:spcBef>
                <a:spcPts val="1200"/>
              </a:spcBef>
              <a:spcAft>
                <a:spcPts val="0"/>
              </a:spcAft>
              <a:buSzPts val="1620"/>
              <a:buFont typeface="Noto Sans Symbols"/>
              <a:buChar char="⮚"/>
            </a:pPr>
            <a:r>
              <a:rPr i="1" lang="en-US"/>
              <a:t>Epistemic injustice</a:t>
            </a:r>
            <a:r>
              <a:rPr lang="en-US"/>
              <a:t>: undermines capacity for knowledge/learning.</a:t>
            </a:r>
            <a:endParaRPr sz="2100"/>
          </a:p>
          <a:p>
            <a:pPr indent="-86360" lvl="0" marL="228600" rtl="0" algn="l">
              <a:lnSpc>
                <a:spcPct val="90000"/>
              </a:lnSpc>
              <a:spcBef>
                <a:spcPts val="1200"/>
              </a:spcBef>
              <a:spcAft>
                <a:spcPts val="0"/>
              </a:spcAft>
              <a:buSzPts val="1520"/>
              <a:buFont typeface="Noto Sans Symbols"/>
              <a:buNone/>
            </a:pPr>
            <a:r>
              <a:t/>
            </a:r>
            <a:endParaRPr/>
          </a:p>
          <a:p>
            <a:pPr indent="-86360" lvl="0" marL="228600" rtl="0" algn="l">
              <a:lnSpc>
                <a:spcPct val="90000"/>
              </a:lnSpc>
              <a:spcBef>
                <a:spcPts val="1200"/>
              </a:spcBef>
              <a:spcAft>
                <a:spcPts val="0"/>
              </a:spcAft>
              <a:buSzPts val="1520"/>
              <a:buFont typeface="Noto Sans Symbols"/>
              <a:buNone/>
            </a:pPr>
            <a:r>
              <a:t/>
            </a:r>
            <a:endParaRPr/>
          </a:p>
          <a:p>
            <a:pPr indent="-189230" lvl="0" marL="228600" rtl="0" algn="l">
              <a:lnSpc>
                <a:spcPct val="90000"/>
              </a:lnSpc>
              <a:spcBef>
                <a:spcPts val="1200"/>
              </a:spcBef>
              <a:spcAft>
                <a:spcPts val="0"/>
              </a:spcAft>
              <a:buSzPts val="1620"/>
              <a:buFont typeface="Noto Sans Symbols"/>
              <a:buChar char="⮚"/>
            </a:pPr>
            <a:r>
              <a:rPr i="1" lang="en-US"/>
              <a:t>Ethical injustice</a:t>
            </a:r>
            <a:r>
              <a:rPr lang="en-US"/>
              <a:t>: treats students as mere means to the instructor’s ends. </a:t>
            </a:r>
            <a:endParaRPr sz="2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9" name="Shape 219"/>
        <p:cNvGrpSpPr/>
        <p:nvPr/>
      </p:nvGrpSpPr>
      <p:grpSpPr>
        <a:xfrm>
          <a:off x="0" y="0"/>
          <a:ext cx="0" cy="0"/>
          <a:chOff x="0" y="0"/>
          <a:chExt cx="0" cy="0"/>
        </a:xfrm>
      </p:grpSpPr>
      <p:sp>
        <p:nvSpPr>
          <p:cNvPr id="220" name="Google Shape;220;p6"/>
          <p:cNvSpPr/>
          <p:nvPr/>
        </p:nvSpPr>
        <p:spPr>
          <a:xfrm>
            <a:off x="11292840" y="0"/>
            <a:ext cx="914400" cy="6858000"/>
          </a:xfrm>
          <a:prstGeom prst="rect">
            <a:avLst/>
          </a:prstGeom>
          <a:solidFill>
            <a:srgbClr val="34343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21" name="Google Shape;221;p6"/>
          <p:cNvSpPr txBox="1"/>
          <p:nvPr>
            <p:ph type="title"/>
          </p:nvPr>
        </p:nvSpPr>
        <p:spPr>
          <a:xfrm>
            <a:off x="1230374" y="453600"/>
            <a:ext cx="9064200" cy="1325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entury Schoolbook"/>
              <a:buNone/>
            </a:pPr>
            <a:r>
              <a:rPr b="1" lang="en-US" sz="4400"/>
              <a:t>Neutralism characterized</a:t>
            </a:r>
            <a:endParaRPr/>
          </a:p>
        </p:txBody>
      </p:sp>
      <p:sp>
        <p:nvSpPr>
          <p:cNvPr id="222" name="Google Shape;222;p6"/>
          <p:cNvSpPr txBox="1"/>
          <p:nvPr>
            <p:ph idx="2" type="body"/>
          </p:nvPr>
        </p:nvSpPr>
        <p:spPr>
          <a:xfrm>
            <a:off x="1381505" y="2143251"/>
            <a:ext cx="8737500" cy="4714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1360"/>
              <a:buNone/>
            </a:pPr>
            <a:r>
              <a:rPr lang="en-US" sz="2100"/>
              <a:t>Neutralism vs. neutrality: principled refusal vs topic-specific technique</a:t>
            </a:r>
            <a:endParaRPr sz="2400"/>
          </a:p>
          <a:p>
            <a:pPr indent="-208280" lvl="1" marL="228600" rtl="0" algn="l">
              <a:lnSpc>
                <a:spcPct val="90000"/>
              </a:lnSpc>
              <a:spcBef>
                <a:spcPts val="2200"/>
              </a:spcBef>
              <a:spcAft>
                <a:spcPts val="0"/>
              </a:spcAft>
              <a:buSzPts val="2100"/>
              <a:buFont typeface="Noto Sans Symbols"/>
              <a:buChar char="⮚"/>
            </a:pPr>
            <a:r>
              <a:rPr b="1" lang="en-US" sz="2100"/>
              <a:t>Neutralism1</a:t>
            </a:r>
            <a:r>
              <a:rPr lang="en-US" sz="2100"/>
              <a:t>: principled refusal to avow </a:t>
            </a:r>
            <a:r>
              <a:rPr i="1" lang="en-US" sz="2100"/>
              <a:t>any</a:t>
            </a:r>
            <a:r>
              <a:rPr lang="en-US" sz="2100"/>
              <a:t> of one’s own beliefs in the classroom.</a:t>
            </a:r>
            <a:endParaRPr sz="2400"/>
          </a:p>
          <a:p>
            <a:pPr indent="-208280" lvl="1" marL="228600" rtl="0" algn="l">
              <a:lnSpc>
                <a:spcPct val="90000"/>
              </a:lnSpc>
              <a:spcBef>
                <a:spcPts val="2200"/>
              </a:spcBef>
              <a:spcAft>
                <a:spcPts val="0"/>
              </a:spcAft>
              <a:buSzPts val="2100"/>
              <a:buFont typeface="Noto Sans Symbols"/>
              <a:buChar char="⮚"/>
            </a:pPr>
            <a:r>
              <a:rPr b="1" lang="en-US" sz="2100"/>
              <a:t>Neutralism2</a:t>
            </a:r>
            <a:r>
              <a:rPr lang="en-US" sz="2100"/>
              <a:t>: principled refusal to avow one’s own </a:t>
            </a:r>
            <a:r>
              <a:rPr i="1" lang="en-US" sz="2100"/>
              <a:t>substantive</a:t>
            </a:r>
            <a:r>
              <a:rPr lang="en-US" sz="2100"/>
              <a:t> beliefs…</a:t>
            </a:r>
            <a:endParaRPr sz="2400"/>
          </a:p>
          <a:p>
            <a:pPr indent="-208280" lvl="1" marL="228600" rtl="0" algn="l">
              <a:lnSpc>
                <a:spcPct val="90000"/>
              </a:lnSpc>
              <a:spcBef>
                <a:spcPts val="2200"/>
              </a:spcBef>
              <a:spcAft>
                <a:spcPts val="0"/>
              </a:spcAft>
              <a:buSzPts val="2100"/>
              <a:buFont typeface="Noto Sans Symbols"/>
              <a:buChar char="⮚"/>
            </a:pPr>
            <a:r>
              <a:rPr b="1" lang="en-US" sz="2100"/>
              <a:t>Neutralism3</a:t>
            </a:r>
            <a:r>
              <a:rPr lang="en-US" sz="2100"/>
              <a:t>: principled refusal to avow </a:t>
            </a:r>
            <a:r>
              <a:rPr i="1" lang="en-US" sz="2100"/>
              <a:t>delimited proper subset of one’s own substantive beliefs</a:t>
            </a:r>
            <a:r>
              <a:rPr lang="en-US" sz="2100"/>
              <a:t>…</a:t>
            </a:r>
            <a:endParaRPr sz="2400"/>
          </a:p>
          <a:p>
            <a:pPr indent="-208280" lvl="1" marL="228600" rtl="0" algn="l">
              <a:lnSpc>
                <a:spcPct val="90000"/>
              </a:lnSpc>
              <a:spcBef>
                <a:spcPts val="2200"/>
              </a:spcBef>
              <a:spcAft>
                <a:spcPts val="0"/>
              </a:spcAft>
              <a:buSzPts val="2100"/>
              <a:buFont typeface="Noto Sans Symbols"/>
              <a:buChar char="⮚"/>
            </a:pPr>
            <a:r>
              <a:rPr b="1" lang="en-US" sz="2100"/>
              <a:t>Neutralism4</a:t>
            </a:r>
            <a:r>
              <a:rPr lang="en-US" sz="2100"/>
              <a:t>: principled refusal to avow one’s own </a:t>
            </a:r>
            <a:r>
              <a:rPr i="1" lang="en-US" sz="2100"/>
              <a:t>substantive beliefs about normatively controversial matters</a:t>
            </a:r>
            <a:r>
              <a:rPr lang="en-US" sz="2100"/>
              <a:t>…</a:t>
            </a:r>
            <a:endParaRPr sz="2400"/>
          </a:p>
        </p:txBody>
      </p:sp>
      <p:sp>
        <p:nvSpPr>
          <p:cNvPr id="223" name="Google Shape;223;p6"/>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p>
            <a:pPr indent="0" lvl="0" marL="0" rtl="0" algn="ctr">
              <a:lnSpc>
                <a:spcPct val="90000"/>
              </a:lnSpc>
              <a:spcBef>
                <a:spcPts val="0"/>
              </a:spcBef>
              <a:spcAft>
                <a:spcPts val="0"/>
              </a:spcAft>
              <a:buSzPts val="3600"/>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8" name="Shape 228"/>
        <p:cNvGrpSpPr/>
        <p:nvPr/>
      </p:nvGrpSpPr>
      <p:grpSpPr>
        <a:xfrm>
          <a:off x="0" y="0"/>
          <a:ext cx="0" cy="0"/>
          <a:chOff x="0" y="0"/>
          <a:chExt cx="0" cy="0"/>
        </a:xfrm>
      </p:grpSpPr>
      <p:sp>
        <p:nvSpPr>
          <p:cNvPr id="229" name="Google Shape;229;p7"/>
          <p:cNvSpPr/>
          <p:nvPr/>
        </p:nvSpPr>
        <p:spPr>
          <a:xfrm>
            <a:off x="11292840" y="0"/>
            <a:ext cx="914400" cy="6858000"/>
          </a:xfrm>
          <a:prstGeom prst="rect">
            <a:avLst/>
          </a:prstGeom>
          <a:solidFill>
            <a:srgbClr val="34343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30" name="Google Shape;230;p7"/>
          <p:cNvSpPr txBox="1"/>
          <p:nvPr>
            <p:ph type="title"/>
          </p:nvPr>
        </p:nvSpPr>
        <p:spPr>
          <a:xfrm>
            <a:off x="1229032" y="365760"/>
            <a:ext cx="5997678" cy="132556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400"/>
              <a:buFont typeface="Century Schoolbook"/>
              <a:buNone/>
            </a:pPr>
            <a:r>
              <a:rPr b="1" lang="en-US" sz="3400"/>
              <a:t>Neutralism as structural indoctrination</a:t>
            </a:r>
            <a:endParaRPr/>
          </a:p>
        </p:txBody>
      </p:sp>
      <p:sp>
        <p:nvSpPr>
          <p:cNvPr id="231" name="Google Shape;231;p7"/>
          <p:cNvSpPr/>
          <p:nvPr/>
        </p:nvSpPr>
        <p:spPr>
          <a:xfrm>
            <a:off x="0" y="0"/>
            <a:ext cx="914400"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32" name="Google Shape;232;p7"/>
          <p:cNvSpPr txBox="1"/>
          <p:nvPr>
            <p:ph idx="12" type="sldNum"/>
          </p:nvPr>
        </p:nvSpPr>
        <p:spPr>
          <a:xfrm>
            <a:off x="-15240" y="6172200"/>
            <a:ext cx="914400" cy="593725"/>
          </a:xfrm>
          <a:prstGeom prst="rect">
            <a:avLst/>
          </a:prstGeom>
          <a:noFill/>
          <a:ln>
            <a:noFill/>
          </a:ln>
        </p:spPr>
        <p:txBody>
          <a:bodyPr anchorCtr="0" anchor="ctr" bIns="45700" lIns="45700" spcFirstLastPara="1" rIns="45700" wrap="square" tIns="45700">
            <a:normAutofit/>
          </a:bodyPr>
          <a:lstStyle/>
          <a:p>
            <a:pPr indent="0" lvl="0" marL="0" rtl="0" algn="ctr">
              <a:lnSpc>
                <a:spcPct val="90000"/>
              </a:lnSpc>
              <a:spcBef>
                <a:spcPts val="0"/>
              </a:spcBef>
              <a:spcAft>
                <a:spcPts val="0"/>
              </a:spcAft>
              <a:buSzPts val="3600"/>
              <a:buNone/>
            </a:pPr>
            <a:fld id="{00000000-1234-1234-1234-123412341234}" type="slidenum">
              <a:rPr lang="en-US">
                <a:solidFill>
                  <a:srgbClr val="A7A7AB"/>
                </a:solidFill>
              </a:rPr>
              <a:t>‹#›</a:t>
            </a:fld>
            <a:endParaRPr>
              <a:solidFill>
                <a:srgbClr val="A7A7AB"/>
              </a:solidFill>
            </a:endParaRPr>
          </a:p>
        </p:txBody>
      </p:sp>
      <p:sp>
        <p:nvSpPr>
          <p:cNvPr id="233" name="Google Shape;233;p7"/>
          <p:cNvSpPr txBox="1"/>
          <p:nvPr>
            <p:ph idx="2" type="body"/>
          </p:nvPr>
        </p:nvSpPr>
        <p:spPr>
          <a:xfrm>
            <a:off x="1581000" y="1691325"/>
            <a:ext cx="8661000" cy="4480800"/>
          </a:xfrm>
          <a:prstGeom prst="rect">
            <a:avLst/>
          </a:prstGeom>
          <a:noFill/>
          <a:ln>
            <a:noFill/>
          </a:ln>
        </p:spPr>
        <p:txBody>
          <a:bodyPr anchorCtr="0" anchor="t" bIns="45700" lIns="91425" spcFirstLastPara="1" rIns="91425" wrap="square" tIns="45700">
            <a:normAutofit lnSpcReduction="10000"/>
          </a:bodyPr>
          <a:lstStyle/>
          <a:p>
            <a:pPr indent="-189230" lvl="0" marL="342900" rtl="0" algn="l">
              <a:lnSpc>
                <a:spcPct val="100000"/>
              </a:lnSpc>
              <a:spcBef>
                <a:spcPts val="0"/>
              </a:spcBef>
              <a:spcAft>
                <a:spcPts val="0"/>
              </a:spcAft>
              <a:buSzPts val="1700"/>
              <a:buFont typeface="Noto Sans Symbols"/>
              <a:buChar char="⮚"/>
            </a:pPr>
            <a:r>
              <a:rPr lang="en-US" sz="2100"/>
              <a:t>Suppose a student asks for a justification of the structure of the class as a whole.</a:t>
            </a:r>
            <a:endParaRPr sz="2100"/>
          </a:p>
          <a:p>
            <a:pPr indent="-189230" lvl="0" marL="342900" rtl="0" algn="l">
              <a:lnSpc>
                <a:spcPct val="100000"/>
              </a:lnSpc>
              <a:spcBef>
                <a:spcPts val="2200"/>
              </a:spcBef>
              <a:spcAft>
                <a:spcPts val="0"/>
              </a:spcAft>
              <a:buSzPts val="1700"/>
              <a:buFont typeface="Noto Sans Symbols"/>
              <a:buChar char="⮚"/>
            </a:pPr>
            <a:r>
              <a:rPr lang="en-US" sz="2100"/>
              <a:t>Either the instructor answers the challenge or not.</a:t>
            </a:r>
            <a:endParaRPr sz="2100"/>
          </a:p>
          <a:p>
            <a:pPr indent="-189230" lvl="0" marL="342900" rtl="0" algn="l">
              <a:lnSpc>
                <a:spcPct val="100000"/>
              </a:lnSpc>
              <a:spcBef>
                <a:spcPts val="2200"/>
              </a:spcBef>
              <a:spcAft>
                <a:spcPts val="0"/>
              </a:spcAft>
              <a:buSzPts val="1700"/>
              <a:buFont typeface="Noto Sans Symbols"/>
              <a:buChar char="⮚"/>
            </a:pPr>
            <a:r>
              <a:rPr lang="en-US" sz="2100"/>
              <a:t>If so, she flouts Neutralism4: justification requires first-personal avowal.  </a:t>
            </a:r>
            <a:endParaRPr sz="2100"/>
          </a:p>
          <a:p>
            <a:pPr indent="-189230" lvl="0" marL="342900" rtl="0" algn="l">
              <a:lnSpc>
                <a:spcPct val="100000"/>
              </a:lnSpc>
              <a:spcBef>
                <a:spcPts val="2200"/>
              </a:spcBef>
              <a:spcAft>
                <a:spcPts val="0"/>
              </a:spcAft>
              <a:buSzPts val="1700"/>
              <a:buFont typeface="Noto Sans Symbols"/>
              <a:buChar char="⮚"/>
            </a:pPr>
            <a:r>
              <a:rPr lang="en-US" sz="2100"/>
              <a:t>If not, she engages in indoctrination: she induces acceptance of the point of the class in such a way as to bypass justification. </a:t>
            </a:r>
            <a:endParaRPr sz="2100"/>
          </a:p>
          <a:p>
            <a:pPr indent="-189230" lvl="0" marL="342900" rtl="0" algn="l">
              <a:lnSpc>
                <a:spcPct val="100000"/>
              </a:lnSpc>
              <a:spcBef>
                <a:spcPts val="2200"/>
              </a:spcBef>
              <a:spcAft>
                <a:spcPts val="0"/>
              </a:spcAft>
              <a:buSzPts val="1700"/>
              <a:buFont typeface="Noto Sans Symbols"/>
              <a:buChar char="⮚"/>
            </a:pPr>
            <a:r>
              <a:rPr lang="en-US" sz="2100"/>
              <a:t>This becomes Malign Indoctrination iff justification is essential to the content of the class itself. </a:t>
            </a:r>
            <a:endParaRPr sz="2100"/>
          </a:p>
          <a:p>
            <a:pPr indent="0" lvl="0" marL="0" rtl="0" algn="l">
              <a:lnSpc>
                <a:spcPct val="100000"/>
              </a:lnSpc>
              <a:spcBef>
                <a:spcPts val="2200"/>
              </a:spcBef>
              <a:spcAft>
                <a:spcPts val="0"/>
              </a:spcAft>
              <a:buSzPts val="16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8" name="Shape 238"/>
        <p:cNvGrpSpPr/>
        <p:nvPr/>
      </p:nvGrpSpPr>
      <p:grpSpPr>
        <a:xfrm>
          <a:off x="0" y="0"/>
          <a:ext cx="0" cy="0"/>
          <a:chOff x="0" y="0"/>
          <a:chExt cx="0" cy="0"/>
        </a:xfrm>
      </p:grpSpPr>
      <p:sp>
        <p:nvSpPr>
          <p:cNvPr id="239" name="Google Shape;239;p8"/>
          <p:cNvSpPr/>
          <p:nvPr/>
        </p:nvSpPr>
        <p:spPr>
          <a:xfrm>
            <a:off x="11292840" y="0"/>
            <a:ext cx="914400" cy="6858000"/>
          </a:xfrm>
          <a:prstGeom prst="rect">
            <a:avLst/>
          </a:prstGeom>
          <a:solidFill>
            <a:srgbClr val="34343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40" name="Google Shape;240;p8"/>
          <p:cNvSpPr txBox="1"/>
          <p:nvPr>
            <p:ph type="title"/>
          </p:nvPr>
        </p:nvSpPr>
        <p:spPr>
          <a:xfrm>
            <a:off x="1229021" y="365750"/>
            <a:ext cx="9012900" cy="1325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entury Schoolbook"/>
              <a:buNone/>
            </a:pPr>
            <a:r>
              <a:rPr b="1" lang="en-US" sz="4400"/>
              <a:t>Finding the nameless mean</a:t>
            </a:r>
            <a:endParaRPr/>
          </a:p>
        </p:txBody>
      </p:sp>
      <p:sp>
        <p:nvSpPr>
          <p:cNvPr id="241" name="Google Shape;241;p8"/>
          <p:cNvSpPr/>
          <p:nvPr/>
        </p:nvSpPr>
        <p:spPr>
          <a:xfrm>
            <a:off x="0" y="0"/>
            <a:ext cx="914400"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42" name="Google Shape;242;p8"/>
          <p:cNvSpPr txBox="1"/>
          <p:nvPr>
            <p:ph idx="12" type="sldNum"/>
          </p:nvPr>
        </p:nvSpPr>
        <p:spPr>
          <a:xfrm>
            <a:off x="-15240" y="6172200"/>
            <a:ext cx="914400" cy="593725"/>
          </a:xfrm>
          <a:prstGeom prst="rect">
            <a:avLst/>
          </a:prstGeom>
          <a:noFill/>
          <a:ln>
            <a:noFill/>
          </a:ln>
        </p:spPr>
        <p:txBody>
          <a:bodyPr anchorCtr="0" anchor="ctr" bIns="45700" lIns="45700" spcFirstLastPara="1" rIns="45700" wrap="square" tIns="45700">
            <a:normAutofit/>
          </a:bodyPr>
          <a:lstStyle/>
          <a:p>
            <a:pPr indent="0" lvl="0" marL="0" rtl="0" algn="ctr">
              <a:lnSpc>
                <a:spcPct val="90000"/>
              </a:lnSpc>
              <a:spcBef>
                <a:spcPts val="0"/>
              </a:spcBef>
              <a:spcAft>
                <a:spcPts val="0"/>
              </a:spcAft>
              <a:buSzPts val="3600"/>
              <a:buNone/>
            </a:pPr>
            <a:fld id="{00000000-1234-1234-1234-123412341234}" type="slidenum">
              <a:rPr lang="en-US">
                <a:solidFill>
                  <a:srgbClr val="A7A7AB"/>
                </a:solidFill>
              </a:rPr>
              <a:t>‹#›</a:t>
            </a:fld>
            <a:endParaRPr>
              <a:solidFill>
                <a:srgbClr val="A7A7AB"/>
              </a:solidFill>
            </a:endParaRPr>
          </a:p>
        </p:txBody>
      </p:sp>
      <p:sp>
        <p:nvSpPr>
          <p:cNvPr id="243" name="Google Shape;243;p8"/>
          <p:cNvSpPr txBox="1"/>
          <p:nvPr>
            <p:ph idx="1" type="body"/>
          </p:nvPr>
        </p:nvSpPr>
        <p:spPr>
          <a:xfrm>
            <a:off x="1211156" y="2005750"/>
            <a:ext cx="9331500" cy="4174500"/>
          </a:xfrm>
          <a:prstGeom prst="rect">
            <a:avLst/>
          </a:prstGeom>
          <a:noFill/>
          <a:ln>
            <a:noFill/>
          </a:ln>
        </p:spPr>
        <p:txBody>
          <a:bodyPr anchorCtr="0" anchor="t" bIns="45700" lIns="91425" spcFirstLastPara="1" rIns="91425" wrap="square" tIns="45700">
            <a:normAutofit/>
          </a:bodyPr>
          <a:lstStyle/>
          <a:p>
            <a:pPr indent="-182880" lvl="0" marL="457200" rtl="0" algn="l">
              <a:lnSpc>
                <a:spcPct val="100000"/>
              </a:lnSpc>
              <a:spcBef>
                <a:spcPts val="0"/>
              </a:spcBef>
              <a:spcAft>
                <a:spcPts val="0"/>
              </a:spcAft>
              <a:buSzPts val="1600"/>
              <a:buFont typeface="Noto Sans Symbols"/>
              <a:buChar char="⮚"/>
            </a:pPr>
            <a:r>
              <a:rPr lang="en-US"/>
              <a:t>Start by avoiding the extremes</a:t>
            </a:r>
            <a:endParaRPr/>
          </a:p>
          <a:p>
            <a:pPr indent="-182880" lvl="0" marL="457200" rtl="0" algn="l">
              <a:lnSpc>
                <a:spcPct val="100000"/>
              </a:lnSpc>
              <a:spcBef>
                <a:spcPts val="2200"/>
              </a:spcBef>
              <a:spcAft>
                <a:spcPts val="0"/>
              </a:spcAft>
              <a:buSzPts val="1600"/>
              <a:buFont typeface="Noto Sans Symbols"/>
              <a:buChar char="⮚"/>
            </a:pPr>
            <a:r>
              <a:rPr lang="en-US"/>
              <a:t>Identify/avoid the contextually worse or more tempting extreme</a:t>
            </a:r>
            <a:endParaRPr/>
          </a:p>
          <a:p>
            <a:pPr indent="-182880" lvl="0" marL="457200" rtl="0" algn="l">
              <a:lnSpc>
                <a:spcPct val="100000"/>
              </a:lnSpc>
              <a:spcBef>
                <a:spcPts val="2200"/>
              </a:spcBef>
              <a:spcAft>
                <a:spcPts val="0"/>
              </a:spcAft>
              <a:buSzPts val="1600"/>
              <a:buFont typeface="Noto Sans Symbols"/>
              <a:buChar char="⮚"/>
            </a:pPr>
            <a:r>
              <a:rPr lang="en-US"/>
              <a:t>Avow one’s own beliefs iff doing so promotes the justifiedness of students’ beliefs, e.g., in defending the overall point or structure of the class.</a:t>
            </a:r>
            <a:endParaRPr/>
          </a:p>
          <a:p>
            <a:pPr indent="-182880" lvl="0" marL="457200" rtl="0" algn="l">
              <a:lnSpc>
                <a:spcPct val="100000"/>
              </a:lnSpc>
              <a:spcBef>
                <a:spcPts val="2200"/>
              </a:spcBef>
              <a:spcAft>
                <a:spcPts val="0"/>
              </a:spcAft>
              <a:buSzPts val="1600"/>
              <a:buFont typeface="Noto Sans Symbols"/>
              <a:buChar char="⮚"/>
            </a:pPr>
            <a:r>
              <a:rPr lang="en-US"/>
              <a:t>Otherwise, adopt neutrality. </a:t>
            </a:r>
            <a:endParaRPr/>
          </a:p>
          <a:p>
            <a:pPr indent="-182880" lvl="0" marL="457200" rtl="0" algn="l">
              <a:lnSpc>
                <a:spcPct val="100000"/>
              </a:lnSpc>
              <a:spcBef>
                <a:spcPts val="2200"/>
              </a:spcBef>
              <a:spcAft>
                <a:spcPts val="0"/>
              </a:spcAft>
              <a:buSzPts val="1600"/>
              <a:buChar char="⮚"/>
            </a:pPr>
            <a:r>
              <a:rPr lang="en-US"/>
              <a:t>Puzzle: where </a:t>
            </a:r>
            <a:r>
              <a:rPr i="1" lang="en-US"/>
              <a:t>else</a:t>
            </a:r>
            <a:r>
              <a:rPr lang="en-US"/>
              <a:t> does advocacy promote the justifiedness of students’ beliefs? How? And why would it?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8" name="Shape 248"/>
        <p:cNvGrpSpPr/>
        <p:nvPr/>
      </p:nvGrpSpPr>
      <p:grpSpPr>
        <a:xfrm>
          <a:off x="0" y="0"/>
          <a:ext cx="0" cy="0"/>
          <a:chOff x="0" y="0"/>
          <a:chExt cx="0" cy="0"/>
        </a:xfrm>
      </p:grpSpPr>
      <p:sp>
        <p:nvSpPr>
          <p:cNvPr id="249" name="Google Shape;249;p9"/>
          <p:cNvSpPr/>
          <p:nvPr/>
        </p:nvSpPr>
        <p:spPr>
          <a:xfrm>
            <a:off x="11292840" y="0"/>
            <a:ext cx="914400" cy="6858000"/>
          </a:xfrm>
          <a:prstGeom prst="rect">
            <a:avLst/>
          </a:prstGeom>
          <a:solidFill>
            <a:srgbClr val="34343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50" name="Google Shape;250;p9"/>
          <p:cNvSpPr txBox="1"/>
          <p:nvPr>
            <p:ph type="title"/>
          </p:nvPr>
        </p:nvSpPr>
        <p:spPr>
          <a:xfrm>
            <a:off x="1158054" y="365750"/>
            <a:ext cx="9804900" cy="1325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100"/>
              <a:buFont typeface="Century Schoolbook"/>
              <a:buNone/>
            </a:pPr>
            <a:r>
              <a:rPr b="1" lang="en-US" sz="4100"/>
              <a:t>Pedagogy under occupation: the class</a:t>
            </a:r>
            <a:endParaRPr/>
          </a:p>
        </p:txBody>
      </p:sp>
      <p:sp>
        <p:nvSpPr>
          <p:cNvPr id="251" name="Google Shape;251;p9"/>
          <p:cNvSpPr txBox="1"/>
          <p:nvPr>
            <p:ph idx="1" type="body"/>
          </p:nvPr>
        </p:nvSpPr>
        <p:spPr>
          <a:xfrm>
            <a:off x="1175943" y="2005750"/>
            <a:ext cx="9804900" cy="4174500"/>
          </a:xfrm>
          <a:prstGeom prst="rect">
            <a:avLst/>
          </a:prstGeom>
          <a:noFill/>
          <a:ln>
            <a:noFill/>
          </a:ln>
        </p:spPr>
        <p:txBody>
          <a:bodyPr anchorCtr="0" anchor="t" bIns="45700" lIns="91425" spcFirstLastPara="1" rIns="91425" wrap="square" tIns="45700">
            <a:normAutofit/>
          </a:bodyPr>
          <a:lstStyle/>
          <a:p>
            <a:pPr indent="-201930" lvl="0" marL="457200" rtl="0" algn="l">
              <a:lnSpc>
                <a:spcPct val="100000"/>
              </a:lnSpc>
              <a:spcBef>
                <a:spcPts val="0"/>
              </a:spcBef>
              <a:spcAft>
                <a:spcPts val="0"/>
              </a:spcAft>
              <a:buSzPts val="1900"/>
              <a:buFont typeface="Noto Sans Symbols"/>
              <a:buChar char="⮚"/>
            </a:pPr>
            <a:r>
              <a:rPr lang="en-US" sz="2300"/>
              <a:t>Invited to teach 300-level pol phil at AQU in Abu Dis, 2013-2017</a:t>
            </a:r>
            <a:endParaRPr sz="2300"/>
          </a:p>
          <a:p>
            <a:pPr indent="-201930" lvl="0" marL="457200" rtl="0" algn="l">
              <a:lnSpc>
                <a:spcPct val="100000"/>
              </a:lnSpc>
              <a:spcBef>
                <a:spcPts val="1200"/>
              </a:spcBef>
              <a:spcAft>
                <a:spcPts val="0"/>
              </a:spcAft>
              <a:buSzPts val="1900"/>
              <a:buFont typeface="Noto Sans Symbols"/>
              <a:buChar char="⮚"/>
            </a:pPr>
            <a:r>
              <a:rPr lang="en-US" sz="2300"/>
              <a:t>“Western philosophy, American style”</a:t>
            </a:r>
            <a:endParaRPr sz="2300"/>
          </a:p>
          <a:p>
            <a:pPr indent="-201930" lvl="0" marL="457200" rtl="0" algn="l">
              <a:lnSpc>
                <a:spcPct val="100000"/>
              </a:lnSpc>
              <a:spcBef>
                <a:spcPts val="1200"/>
              </a:spcBef>
              <a:spcAft>
                <a:spcPts val="0"/>
              </a:spcAft>
              <a:buSzPts val="1900"/>
              <a:buFont typeface="Noto Sans Symbols"/>
              <a:buChar char="⮚"/>
            </a:pPr>
            <a:r>
              <a:rPr lang="en-US" sz="2300"/>
              <a:t>Taught in “multiple simultaneous translation”</a:t>
            </a:r>
            <a:endParaRPr sz="2300"/>
          </a:p>
          <a:p>
            <a:pPr indent="-201930" lvl="0" marL="457200" rtl="0" algn="l">
              <a:lnSpc>
                <a:spcPct val="100000"/>
              </a:lnSpc>
              <a:spcBef>
                <a:spcPts val="1200"/>
              </a:spcBef>
              <a:spcAft>
                <a:spcPts val="0"/>
              </a:spcAft>
              <a:buSzPts val="1900"/>
              <a:buFont typeface="Noto Sans Symbols"/>
              <a:buChar char="⮚"/>
            </a:pPr>
            <a:r>
              <a:rPr lang="en-US" sz="2300"/>
              <a:t>Texts: Plato’s </a:t>
            </a:r>
            <a:r>
              <a:rPr i="1" lang="en-US" sz="2300"/>
              <a:t>Republic</a:t>
            </a:r>
            <a:r>
              <a:rPr lang="en-US" sz="2300"/>
              <a:t>, Aristotle’s </a:t>
            </a:r>
            <a:r>
              <a:rPr i="1" lang="en-US" sz="2300"/>
              <a:t>Politics</a:t>
            </a:r>
            <a:r>
              <a:rPr lang="en-US" sz="2300"/>
              <a:t>, Machiavelli’s </a:t>
            </a:r>
            <a:r>
              <a:rPr i="1" lang="en-US" sz="2300"/>
              <a:t>Prince</a:t>
            </a:r>
            <a:r>
              <a:rPr lang="en-US" sz="2300"/>
              <a:t>, Locke’s </a:t>
            </a:r>
            <a:r>
              <a:rPr i="1" lang="en-US" sz="2300"/>
              <a:t>Second Treatise</a:t>
            </a:r>
            <a:r>
              <a:rPr lang="en-US" sz="2300"/>
              <a:t>, Marx’s </a:t>
            </a:r>
            <a:r>
              <a:rPr i="1" lang="en-US" sz="2300"/>
              <a:t>Communist Manifesto</a:t>
            </a:r>
            <a:r>
              <a:rPr lang="en-US" sz="2300"/>
              <a:t>, Mill’s </a:t>
            </a:r>
            <a:r>
              <a:rPr i="1" lang="en-US" sz="2300"/>
              <a:t>On Liberty</a:t>
            </a:r>
            <a:endParaRPr sz="2300"/>
          </a:p>
        </p:txBody>
      </p:sp>
      <p:sp>
        <p:nvSpPr>
          <p:cNvPr id="252" name="Google Shape;252;p9"/>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p>
            <a:pPr indent="0" lvl="0" marL="0" rtl="0" algn="ctr">
              <a:lnSpc>
                <a:spcPct val="90000"/>
              </a:lnSpc>
              <a:spcBef>
                <a:spcPts val="0"/>
              </a:spcBef>
              <a:spcAft>
                <a:spcPts val="0"/>
              </a:spcAft>
              <a:buSzPts val="3600"/>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7" name="Shape 257"/>
        <p:cNvGrpSpPr/>
        <p:nvPr/>
      </p:nvGrpSpPr>
      <p:grpSpPr>
        <a:xfrm>
          <a:off x="0" y="0"/>
          <a:ext cx="0" cy="0"/>
          <a:chOff x="0" y="0"/>
          <a:chExt cx="0" cy="0"/>
        </a:xfrm>
      </p:grpSpPr>
      <p:sp>
        <p:nvSpPr>
          <p:cNvPr id="258" name="Google Shape;258;p10"/>
          <p:cNvSpPr/>
          <p:nvPr/>
        </p:nvSpPr>
        <p:spPr>
          <a:xfrm>
            <a:off x="11292840" y="0"/>
            <a:ext cx="914400" cy="6858000"/>
          </a:xfrm>
          <a:prstGeom prst="rect">
            <a:avLst/>
          </a:prstGeom>
          <a:solidFill>
            <a:srgbClr val="34343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59" name="Google Shape;259;p10"/>
          <p:cNvSpPr txBox="1"/>
          <p:nvPr>
            <p:ph type="title"/>
          </p:nvPr>
        </p:nvSpPr>
        <p:spPr>
          <a:xfrm>
            <a:off x="1237511" y="566375"/>
            <a:ext cx="9064500" cy="15504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400"/>
              <a:buFont typeface="Century Schoolbook"/>
              <a:buNone/>
            </a:pPr>
            <a:r>
              <a:rPr b="1" lang="en-US" sz="3400"/>
              <a:t>Pedagogy under occupation: the occupation</a:t>
            </a:r>
            <a:endParaRPr/>
          </a:p>
        </p:txBody>
      </p:sp>
      <p:sp>
        <p:nvSpPr>
          <p:cNvPr id="260" name="Google Shape;260;p10"/>
          <p:cNvSpPr/>
          <p:nvPr/>
        </p:nvSpPr>
        <p:spPr>
          <a:xfrm>
            <a:off x="0" y="0"/>
            <a:ext cx="914400"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61" name="Google Shape;261;p10"/>
          <p:cNvSpPr txBox="1"/>
          <p:nvPr>
            <p:ph idx="12" type="sldNum"/>
          </p:nvPr>
        </p:nvSpPr>
        <p:spPr>
          <a:xfrm>
            <a:off x="-15240" y="6172200"/>
            <a:ext cx="914400" cy="593725"/>
          </a:xfrm>
          <a:prstGeom prst="rect">
            <a:avLst/>
          </a:prstGeom>
          <a:noFill/>
          <a:ln>
            <a:noFill/>
          </a:ln>
        </p:spPr>
        <p:txBody>
          <a:bodyPr anchorCtr="0" anchor="ctr" bIns="45700" lIns="45700" spcFirstLastPara="1" rIns="45700" wrap="square" tIns="45700">
            <a:normAutofit/>
          </a:bodyPr>
          <a:lstStyle/>
          <a:p>
            <a:pPr indent="0" lvl="0" marL="0" rtl="0" algn="ctr">
              <a:lnSpc>
                <a:spcPct val="90000"/>
              </a:lnSpc>
              <a:spcBef>
                <a:spcPts val="0"/>
              </a:spcBef>
              <a:spcAft>
                <a:spcPts val="0"/>
              </a:spcAft>
              <a:buSzPts val="3600"/>
              <a:buNone/>
            </a:pPr>
            <a:fld id="{00000000-1234-1234-1234-123412341234}" type="slidenum">
              <a:rPr lang="en-US">
                <a:solidFill>
                  <a:srgbClr val="A7A7AB"/>
                </a:solidFill>
              </a:rPr>
              <a:t>‹#›</a:t>
            </a:fld>
            <a:endParaRPr>
              <a:solidFill>
                <a:srgbClr val="A7A7AB"/>
              </a:solidFill>
            </a:endParaRPr>
          </a:p>
        </p:txBody>
      </p:sp>
      <p:sp>
        <p:nvSpPr>
          <p:cNvPr id="262" name="Google Shape;262;p10"/>
          <p:cNvSpPr txBox="1"/>
          <p:nvPr>
            <p:ph idx="1" type="body"/>
          </p:nvPr>
        </p:nvSpPr>
        <p:spPr>
          <a:xfrm>
            <a:off x="1199527" y="2438400"/>
            <a:ext cx="9553800" cy="3853200"/>
          </a:xfrm>
          <a:prstGeom prst="rect">
            <a:avLst/>
          </a:prstGeom>
          <a:noFill/>
          <a:ln>
            <a:noFill/>
          </a:ln>
        </p:spPr>
        <p:txBody>
          <a:bodyPr anchorCtr="0" anchor="t" bIns="45700" lIns="91425" spcFirstLastPara="1" rIns="91425" wrap="square" tIns="45700">
            <a:noAutofit/>
          </a:bodyPr>
          <a:lstStyle/>
          <a:p>
            <a:pPr indent="-208280" lvl="0" marL="182880" rtl="0" algn="l">
              <a:lnSpc>
                <a:spcPct val="90000"/>
              </a:lnSpc>
              <a:spcBef>
                <a:spcPts val="0"/>
              </a:spcBef>
              <a:spcAft>
                <a:spcPts val="0"/>
              </a:spcAft>
              <a:buSzPts val="1780"/>
              <a:buChar char="•"/>
            </a:pPr>
            <a:r>
              <a:rPr lang="en-US" sz="2100"/>
              <a:t>AQU in Abu Dis: Occupation Zone B next to the Wall</a:t>
            </a:r>
            <a:endParaRPr sz="2500"/>
          </a:p>
          <a:p>
            <a:pPr indent="-208280" lvl="0" marL="182880" rtl="0" algn="l">
              <a:lnSpc>
                <a:spcPct val="90000"/>
              </a:lnSpc>
              <a:spcBef>
                <a:spcPts val="2000"/>
              </a:spcBef>
              <a:spcAft>
                <a:spcPts val="0"/>
              </a:spcAft>
              <a:buSzPts val="1780"/>
              <a:buChar char="•"/>
            </a:pPr>
            <a:r>
              <a:rPr lang="en-US" sz="2100"/>
              <a:t>Essential feature: stateless rightlessness</a:t>
            </a:r>
            <a:endParaRPr sz="2500"/>
          </a:p>
          <a:p>
            <a:pPr indent="-208280" lvl="0" marL="182880" rtl="0" algn="l">
              <a:lnSpc>
                <a:spcPct val="90000"/>
              </a:lnSpc>
              <a:spcBef>
                <a:spcPts val="2000"/>
              </a:spcBef>
              <a:spcAft>
                <a:spcPts val="0"/>
              </a:spcAft>
              <a:buSzPts val="1780"/>
              <a:buChar char="•"/>
            </a:pPr>
            <a:r>
              <a:rPr i="1" lang="en-US" sz="2100"/>
              <a:t>Rightlessness</a:t>
            </a:r>
            <a:r>
              <a:rPr lang="en-US" sz="2100"/>
              <a:t>: students’ experience consists in systematic, deliberate, daily violations of basic rights, including armed attacks on the university itself. </a:t>
            </a:r>
            <a:endParaRPr sz="2500"/>
          </a:p>
          <a:p>
            <a:pPr indent="-208280" lvl="0" marL="182880" rtl="0" algn="l">
              <a:lnSpc>
                <a:spcPct val="90000"/>
              </a:lnSpc>
              <a:spcBef>
                <a:spcPts val="2000"/>
              </a:spcBef>
              <a:spcAft>
                <a:spcPts val="0"/>
              </a:spcAft>
              <a:buSzPts val="1780"/>
              <a:buChar char="•"/>
            </a:pPr>
            <a:r>
              <a:rPr i="1" lang="en-US" sz="2100"/>
              <a:t>Statelessness</a:t>
            </a:r>
            <a:r>
              <a:rPr lang="en-US" sz="2100"/>
              <a:t>: no law, no law enforcement, no system of justice, no hope of rescue, no rights of self-defense or due process. </a:t>
            </a:r>
            <a:endParaRPr sz="2500"/>
          </a:p>
          <a:p>
            <a:pPr indent="-208280" lvl="0" marL="182880" rtl="0" algn="l">
              <a:lnSpc>
                <a:spcPct val="90000"/>
              </a:lnSpc>
              <a:spcBef>
                <a:spcPts val="2000"/>
              </a:spcBef>
              <a:spcAft>
                <a:spcPts val="0"/>
              </a:spcAft>
              <a:buSzPts val="1780"/>
              <a:buChar char="•"/>
            </a:pPr>
            <a:r>
              <a:rPr lang="en-US" sz="2100"/>
              <a:t>Occupation as doxastic preoccupation</a:t>
            </a:r>
            <a:endParaRPr sz="25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7" name="Shape 267"/>
        <p:cNvGrpSpPr/>
        <p:nvPr/>
      </p:nvGrpSpPr>
      <p:grpSpPr>
        <a:xfrm>
          <a:off x="0" y="0"/>
          <a:ext cx="0" cy="0"/>
          <a:chOff x="0" y="0"/>
          <a:chExt cx="0" cy="0"/>
        </a:xfrm>
      </p:grpSpPr>
      <p:sp>
        <p:nvSpPr>
          <p:cNvPr id="268" name="Google Shape;268;p11"/>
          <p:cNvSpPr/>
          <p:nvPr/>
        </p:nvSpPr>
        <p:spPr>
          <a:xfrm>
            <a:off x="11292840" y="0"/>
            <a:ext cx="914400" cy="6858000"/>
          </a:xfrm>
          <a:prstGeom prst="rect">
            <a:avLst/>
          </a:prstGeom>
          <a:solidFill>
            <a:srgbClr val="34343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69" name="Google Shape;269;p11"/>
          <p:cNvSpPr txBox="1"/>
          <p:nvPr>
            <p:ph type="title"/>
          </p:nvPr>
        </p:nvSpPr>
        <p:spPr>
          <a:xfrm>
            <a:off x="1238011" y="521500"/>
            <a:ext cx="9179700" cy="15849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700"/>
              <a:buFont typeface="Century Schoolbook"/>
              <a:buNone/>
            </a:pPr>
            <a:r>
              <a:rPr b="1" lang="en-US" sz="3700"/>
              <a:t>Engage or evade? A dilemma </a:t>
            </a:r>
            <a:endParaRPr/>
          </a:p>
        </p:txBody>
      </p:sp>
      <p:sp>
        <p:nvSpPr>
          <p:cNvPr id="270" name="Google Shape;270;p11"/>
          <p:cNvSpPr txBox="1"/>
          <p:nvPr/>
        </p:nvSpPr>
        <p:spPr>
          <a:xfrm>
            <a:off x="1089212" y="2438400"/>
            <a:ext cx="9903300" cy="3880500"/>
          </a:xfrm>
          <a:prstGeom prst="rect">
            <a:avLst/>
          </a:prstGeom>
          <a:noFill/>
          <a:ln>
            <a:noFill/>
          </a:ln>
        </p:spPr>
        <p:txBody>
          <a:bodyPr anchorCtr="0" anchor="t" bIns="45700" lIns="91425" spcFirstLastPara="1" rIns="91425" wrap="square" tIns="45700">
            <a:normAutofit/>
          </a:bodyPr>
          <a:lstStyle/>
          <a:p>
            <a:pPr indent="-182880" lvl="0" marL="228600" marR="0" rtl="0" algn="l">
              <a:lnSpc>
                <a:spcPct val="90000"/>
              </a:lnSpc>
              <a:spcBef>
                <a:spcPts val="0"/>
              </a:spcBef>
              <a:spcAft>
                <a:spcPts val="0"/>
              </a:spcAft>
              <a:buClr>
                <a:schemeClr val="accent1"/>
              </a:buClr>
              <a:buSzPts val="2200"/>
              <a:buFont typeface="Arial"/>
              <a:buChar char="•"/>
            </a:pPr>
            <a:r>
              <a:rPr b="0" i="0" lang="en-US" sz="2200" u="none" cap="none" strike="noStrike">
                <a:solidFill>
                  <a:schemeClr val="dk1"/>
                </a:solidFill>
                <a:latin typeface="Century Schoolbook"/>
                <a:ea typeface="Century Schoolbook"/>
                <a:cs typeface="Century Schoolbook"/>
                <a:sym typeface="Century Schoolbook"/>
              </a:rPr>
              <a:t>How to deal with the occupation in a class on political philosophy?</a:t>
            </a:r>
            <a:endParaRPr b="0" i="0" sz="1400" u="none" cap="none" strike="noStrike">
              <a:solidFill>
                <a:srgbClr val="000000"/>
              </a:solidFill>
              <a:latin typeface="Arial"/>
              <a:ea typeface="Arial"/>
              <a:cs typeface="Arial"/>
              <a:sym typeface="Arial"/>
            </a:endParaRPr>
          </a:p>
          <a:p>
            <a:pPr indent="-182880" lvl="0" marL="228600" marR="0" rtl="0" algn="l">
              <a:lnSpc>
                <a:spcPct val="90000"/>
              </a:lnSpc>
              <a:spcBef>
                <a:spcPts val="1000"/>
              </a:spcBef>
              <a:spcAft>
                <a:spcPts val="0"/>
              </a:spcAft>
              <a:buClr>
                <a:schemeClr val="accent1"/>
              </a:buClr>
              <a:buSzPts val="2200"/>
              <a:buFont typeface="Arial"/>
              <a:buChar char="•"/>
            </a:pPr>
            <a:r>
              <a:rPr b="0" i="1" lang="en-US" sz="2200" u="none" cap="none" strike="noStrike">
                <a:solidFill>
                  <a:schemeClr val="dk1"/>
                </a:solidFill>
                <a:latin typeface="Century Schoolbook"/>
                <a:ea typeface="Century Schoolbook"/>
                <a:cs typeface="Century Schoolbook"/>
                <a:sym typeface="Century Schoolbook"/>
              </a:rPr>
              <a:t>Engage</a:t>
            </a:r>
            <a:r>
              <a:rPr b="0" i="0" lang="en-US" sz="2200" u="none" cap="none" strike="noStrike">
                <a:solidFill>
                  <a:schemeClr val="dk1"/>
                </a:solidFill>
                <a:latin typeface="Century Schoolbook"/>
                <a:ea typeface="Century Schoolbook"/>
                <a:cs typeface="Century Schoolbook"/>
                <a:sym typeface="Century Schoolbook"/>
              </a:rPr>
              <a:t>: class as “how-to” for revolution or accomodation? Sounds like indoctrination.</a:t>
            </a:r>
            <a:endParaRPr b="0" i="0" sz="1400" u="none" cap="none" strike="noStrike">
              <a:solidFill>
                <a:srgbClr val="000000"/>
              </a:solidFill>
              <a:latin typeface="Arial"/>
              <a:ea typeface="Arial"/>
              <a:cs typeface="Arial"/>
              <a:sym typeface="Arial"/>
            </a:endParaRPr>
          </a:p>
          <a:p>
            <a:pPr indent="-182880" lvl="0" marL="228600" marR="0" rtl="0" algn="l">
              <a:lnSpc>
                <a:spcPct val="90000"/>
              </a:lnSpc>
              <a:spcBef>
                <a:spcPts val="1000"/>
              </a:spcBef>
              <a:spcAft>
                <a:spcPts val="0"/>
              </a:spcAft>
              <a:buClr>
                <a:schemeClr val="accent1"/>
              </a:buClr>
              <a:buSzPts val="2200"/>
              <a:buFont typeface="Arial"/>
              <a:buChar char="•"/>
            </a:pPr>
            <a:r>
              <a:rPr b="0" i="1" lang="en-US" sz="2200" u="none" cap="none" strike="noStrike">
                <a:solidFill>
                  <a:schemeClr val="dk1"/>
                </a:solidFill>
                <a:latin typeface="Century Schoolbook"/>
                <a:ea typeface="Century Schoolbook"/>
                <a:cs typeface="Century Schoolbook"/>
                <a:sym typeface="Century Schoolbook"/>
              </a:rPr>
              <a:t>Disengage</a:t>
            </a:r>
            <a:r>
              <a:rPr b="0" i="0" lang="en-US" sz="2200" u="none" cap="none" strike="noStrike">
                <a:solidFill>
                  <a:schemeClr val="dk1"/>
                </a:solidFill>
                <a:latin typeface="Century Schoolbook"/>
                <a:ea typeface="Century Schoolbook"/>
                <a:cs typeface="Century Schoolbook"/>
                <a:sym typeface="Century Schoolbook"/>
              </a:rPr>
              <a:t>: political philosophy as Olympian spectator? Sounds like irrelevance through self-neutralization.</a:t>
            </a:r>
            <a:endParaRPr b="0" i="0" sz="1400" u="none" cap="none" strike="noStrike">
              <a:solidFill>
                <a:srgbClr val="000000"/>
              </a:solidFill>
              <a:latin typeface="Arial"/>
              <a:ea typeface="Arial"/>
              <a:cs typeface="Arial"/>
              <a:sym typeface="Arial"/>
            </a:endParaRPr>
          </a:p>
          <a:p>
            <a:pPr indent="-182880" lvl="0" marL="228600" marR="0" rtl="0" algn="l">
              <a:lnSpc>
                <a:spcPct val="90000"/>
              </a:lnSpc>
              <a:spcBef>
                <a:spcPts val="1000"/>
              </a:spcBef>
              <a:spcAft>
                <a:spcPts val="0"/>
              </a:spcAft>
              <a:buClr>
                <a:schemeClr val="accent1"/>
              </a:buClr>
              <a:buSzPts val="2200"/>
              <a:buFont typeface="Arial"/>
              <a:buChar char="•"/>
            </a:pPr>
            <a:r>
              <a:rPr b="0" i="0" lang="en-US" sz="2200" u="none" cap="none" strike="noStrike">
                <a:solidFill>
                  <a:schemeClr val="dk1"/>
                </a:solidFill>
                <a:latin typeface="Century Schoolbook"/>
                <a:ea typeface="Century Schoolbook"/>
                <a:cs typeface="Century Schoolbook"/>
                <a:sym typeface="Century Schoolbook"/>
              </a:rPr>
              <a:t>Answer: both. </a:t>
            </a:r>
            <a:endParaRPr b="0" i="0" sz="2200" u="none" cap="none" strike="noStrike">
              <a:solidFill>
                <a:schemeClr val="dk1"/>
              </a:solidFill>
              <a:latin typeface="Century Schoolbook"/>
              <a:ea typeface="Century Schoolbook"/>
              <a:cs typeface="Century Schoolbook"/>
              <a:sym typeface="Century Schoolbook"/>
            </a:endParaRPr>
          </a:p>
          <a:p>
            <a:pPr indent="-182880" lvl="0" marL="228600" marR="0" rtl="0" algn="l">
              <a:lnSpc>
                <a:spcPct val="90000"/>
              </a:lnSpc>
              <a:spcBef>
                <a:spcPts val="1000"/>
              </a:spcBef>
              <a:spcAft>
                <a:spcPts val="0"/>
              </a:spcAft>
              <a:buClr>
                <a:schemeClr val="dk1"/>
              </a:buClr>
              <a:buSzPts val="2200"/>
              <a:buFont typeface="Century Schoolbook"/>
              <a:buChar char="•"/>
            </a:pPr>
            <a:r>
              <a:rPr b="0" i="0" lang="en-US" sz="2200" u="none" cap="none" strike="noStrike">
                <a:solidFill>
                  <a:schemeClr val="dk1"/>
                </a:solidFill>
                <a:latin typeface="Century Schoolbook"/>
                <a:ea typeface="Century Schoolbook"/>
                <a:cs typeface="Century Schoolbook"/>
                <a:sym typeface="Century Schoolbook"/>
              </a:rPr>
              <a:t>If occupation is students’ doxastic preoccupation, then </a:t>
            </a:r>
            <a:r>
              <a:rPr b="0" i="1" lang="en-US" sz="2200" u="none" cap="none" strike="noStrike">
                <a:solidFill>
                  <a:schemeClr val="dk1"/>
                </a:solidFill>
                <a:latin typeface="Century Schoolbook"/>
                <a:ea typeface="Century Schoolbook"/>
                <a:cs typeface="Century Schoolbook"/>
                <a:sym typeface="Century Schoolbook"/>
              </a:rPr>
              <a:t>total</a:t>
            </a:r>
            <a:r>
              <a:rPr b="0" i="0" lang="en-US" sz="2200" u="none" cap="none" strike="noStrike">
                <a:solidFill>
                  <a:schemeClr val="dk1"/>
                </a:solidFill>
                <a:latin typeface="Century Schoolbook"/>
                <a:ea typeface="Century Schoolbook"/>
                <a:cs typeface="Century Schoolbook"/>
                <a:sym typeface="Century Schoolbook"/>
              </a:rPr>
              <a:t> refusal to engage is incompatible with putting their beliefs in reflective equilibrium. But some disengagement is required to preserve the </a:t>
            </a:r>
            <a:r>
              <a:rPr b="0" i="1" lang="en-US" sz="2200" u="none" cap="none" strike="noStrike">
                <a:solidFill>
                  <a:schemeClr val="dk1"/>
                </a:solidFill>
                <a:latin typeface="Century Schoolbook"/>
                <a:ea typeface="Century Schoolbook"/>
                <a:cs typeface="Century Schoolbook"/>
                <a:sym typeface="Century Schoolbook"/>
              </a:rPr>
              <a:t>reflectiveness</a:t>
            </a:r>
            <a:r>
              <a:rPr b="0" i="0" lang="en-US" sz="2200" u="none" cap="none" strike="noStrike">
                <a:solidFill>
                  <a:schemeClr val="dk1"/>
                </a:solidFill>
                <a:latin typeface="Century Schoolbook"/>
                <a:ea typeface="Century Schoolbook"/>
                <a:cs typeface="Century Schoolbook"/>
                <a:sym typeface="Century Schoolbook"/>
              </a:rPr>
              <a:t> of reflective equilibrium.</a:t>
            </a:r>
            <a:endParaRPr b="0" i="0" sz="2200" u="none" cap="none" strike="noStrike">
              <a:solidFill>
                <a:schemeClr val="dk1"/>
              </a:solidFill>
              <a:latin typeface="Century Schoolbook"/>
              <a:ea typeface="Century Schoolbook"/>
              <a:cs typeface="Century Schoolbook"/>
              <a:sym typeface="Century Schoolbook"/>
            </a:endParaRPr>
          </a:p>
        </p:txBody>
      </p:sp>
      <p:sp>
        <p:nvSpPr>
          <p:cNvPr id="271" name="Google Shape;271;p11"/>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p>
            <a:pPr indent="0" lvl="0" marL="0" rtl="0" algn="ctr">
              <a:lnSpc>
                <a:spcPct val="90000"/>
              </a:lnSpc>
              <a:spcBef>
                <a:spcPts val="0"/>
              </a:spcBef>
              <a:spcAft>
                <a:spcPts val="0"/>
              </a:spcAft>
              <a:buSzPts val="3600"/>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6" name="Shape 276"/>
        <p:cNvGrpSpPr/>
        <p:nvPr/>
      </p:nvGrpSpPr>
      <p:grpSpPr>
        <a:xfrm>
          <a:off x="0" y="0"/>
          <a:ext cx="0" cy="0"/>
          <a:chOff x="0" y="0"/>
          <a:chExt cx="0" cy="0"/>
        </a:xfrm>
      </p:grpSpPr>
      <p:sp>
        <p:nvSpPr>
          <p:cNvPr id="277" name="Google Shape;277;p12"/>
          <p:cNvSpPr/>
          <p:nvPr/>
        </p:nvSpPr>
        <p:spPr>
          <a:xfrm>
            <a:off x="11292840" y="0"/>
            <a:ext cx="914400" cy="6858000"/>
          </a:xfrm>
          <a:prstGeom prst="rect">
            <a:avLst/>
          </a:prstGeom>
          <a:solidFill>
            <a:srgbClr val="34343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78" name="Google Shape;278;p12"/>
          <p:cNvSpPr txBox="1"/>
          <p:nvPr>
            <p:ph type="title"/>
          </p:nvPr>
        </p:nvSpPr>
        <p:spPr>
          <a:xfrm>
            <a:off x="1237494" y="640075"/>
            <a:ext cx="9139800" cy="1325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entury Schoolbook"/>
              <a:buNone/>
            </a:pPr>
            <a:r>
              <a:rPr b="1" lang="en-US" sz="3200"/>
              <a:t>A pragmatist solution</a:t>
            </a:r>
            <a:r>
              <a:rPr lang="en-US" sz="3200"/>
              <a:t> </a:t>
            </a:r>
            <a:endParaRPr/>
          </a:p>
        </p:txBody>
      </p:sp>
      <p:sp>
        <p:nvSpPr>
          <p:cNvPr id="279" name="Google Shape;279;p12"/>
          <p:cNvSpPr/>
          <p:nvPr/>
        </p:nvSpPr>
        <p:spPr>
          <a:xfrm>
            <a:off x="0" y="0"/>
            <a:ext cx="914400"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80" name="Google Shape;280;p12"/>
          <p:cNvSpPr txBox="1"/>
          <p:nvPr>
            <p:ph idx="12" type="sldNum"/>
          </p:nvPr>
        </p:nvSpPr>
        <p:spPr>
          <a:xfrm>
            <a:off x="-15240" y="6172200"/>
            <a:ext cx="914400" cy="593725"/>
          </a:xfrm>
          <a:prstGeom prst="rect">
            <a:avLst/>
          </a:prstGeom>
          <a:noFill/>
          <a:ln>
            <a:noFill/>
          </a:ln>
        </p:spPr>
        <p:txBody>
          <a:bodyPr anchorCtr="0" anchor="ctr" bIns="45700" lIns="45700" spcFirstLastPara="1" rIns="45700" wrap="square" tIns="45700">
            <a:normAutofit/>
          </a:bodyPr>
          <a:lstStyle/>
          <a:p>
            <a:pPr indent="0" lvl="0" marL="0" rtl="0" algn="ctr">
              <a:lnSpc>
                <a:spcPct val="90000"/>
              </a:lnSpc>
              <a:spcBef>
                <a:spcPts val="0"/>
              </a:spcBef>
              <a:spcAft>
                <a:spcPts val="0"/>
              </a:spcAft>
              <a:buSzPts val="3600"/>
              <a:buNone/>
            </a:pPr>
            <a:fld id="{00000000-1234-1234-1234-123412341234}" type="slidenum">
              <a:rPr lang="en-US">
                <a:solidFill>
                  <a:srgbClr val="A7A7AB"/>
                </a:solidFill>
              </a:rPr>
              <a:t>‹#›</a:t>
            </a:fld>
            <a:endParaRPr>
              <a:solidFill>
                <a:srgbClr val="A7A7AB"/>
              </a:solidFill>
            </a:endParaRPr>
          </a:p>
        </p:txBody>
      </p:sp>
      <p:sp>
        <p:nvSpPr>
          <p:cNvPr id="281" name="Google Shape;281;p12"/>
          <p:cNvSpPr txBox="1"/>
          <p:nvPr/>
        </p:nvSpPr>
        <p:spPr>
          <a:xfrm>
            <a:off x="1237494" y="2301550"/>
            <a:ext cx="9425400" cy="3878700"/>
          </a:xfrm>
          <a:prstGeom prst="rect">
            <a:avLst/>
          </a:prstGeom>
          <a:noFill/>
          <a:ln>
            <a:noFill/>
          </a:ln>
        </p:spPr>
        <p:txBody>
          <a:bodyPr anchorCtr="0" anchor="t" bIns="45700" lIns="91425" spcFirstLastPara="1" rIns="91425" wrap="square" tIns="45700">
            <a:normAutofit/>
          </a:bodyPr>
          <a:lstStyle/>
          <a:p>
            <a:pPr indent="-220980" lvl="0" marL="228600" marR="0" rtl="0" algn="l">
              <a:lnSpc>
                <a:spcPct val="90000"/>
              </a:lnSpc>
              <a:spcBef>
                <a:spcPts val="0"/>
              </a:spcBef>
              <a:spcAft>
                <a:spcPts val="0"/>
              </a:spcAft>
              <a:buClr>
                <a:schemeClr val="accent1"/>
              </a:buClr>
              <a:buSzPts val="2200"/>
              <a:buFont typeface="Arial"/>
              <a:buChar char="•"/>
            </a:pPr>
            <a:r>
              <a:rPr b="0" i="0" lang="en-US" sz="2200" u="none" cap="none" strike="noStrike">
                <a:solidFill>
                  <a:schemeClr val="dk1"/>
                </a:solidFill>
                <a:latin typeface="Century Schoolbook"/>
                <a:ea typeface="Century Schoolbook"/>
                <a:cs typeface="Century Schoolbook"/>
                <a:sym typeface="Century Schoolbook"/>
              </a:rPr>
              <a:t>Assume that the occupation demands a response.</a:t>
            </a:r>
            <a:endParaRPr b="0" i="0" sz="2000" u="none" cap="none" strike="noStrike">
              <a:solidFill>
                <a:srgbClr val="000000"/>
              </a:solidFill>
              <a:latin typeface="Arial"/>
              <a:ea typeface="Arial"/>
              <a:cs typeface="Arial"/>
              <a:sym typeface="Arial"/>
            </a:endParaRPr>
          </a:p>
          <a:p>
            <a:pPr indent="-220980" lvl="0" marL="228600" marR="0" rtl="0" algn="l">
              <a:lnSpc>
                <a:spcPct val="90000"/>
              </a:lnSpc>
              <a:spcBef>
                <a:spcPts val="1000"/>
              </a:spcBef>
              <a:spcAft>
                <a:spcPts val="0"/>
              </a:spcAft>
              <a:buClr>
                <a:schemeClr val="accent1"/>
              </a:buClr>
              <a:buSzPts val="2200"/>
              <a:buFont typeface="Arial"/>
              <a:buChar char="•"/>
            </a:pPr>
            <a:r>
              <a:rPr b="0" i="0" lang="en-US" sz="2200" u="none" cap="none" strike="noStrike">
                <a:solidFill>
                  <a:schemeClr val="dk1"/>
                </a:solidFill>
                <a:latin typeface="Century Schoolbook"/>
                <a:ea typeface="Century Schoolbook"/>
                <a:cs typeface="Century Schoolbook"/>
                <a:sym typeface="Century Schoolbook"/>
              </a:rPr>
              <a:t>Assume that the texts either offer guidance on a response or not.</a:t>
            </a:r>
            <a:endParaRPr b="0" i="0" sz="2000" u="none" cap="none" strike="noStrike">
              <a:solidFill>
                <a:srgbClr val="000000"/>
              </a:solidFill>
              <a:latin typeface="Arial"/>
              <a:ea typeface="Arial"/>
              <a:cs typeface="Arial"/>
              <a:sym typeface="Arial"/>
            </a:endParaRPr>
          </a:p>
          <a:p>
            <a:pPr indent="-220980" lvl="0" marL="228600" marR="0" rtl="0" algn="l">
              <a:lnSpc>
                <a:spcPct val="90000"/>
              </a:lnSpc>
              <a:spcBef>
                <a:spcPts val="1000"/>
              </a:spcBef>
              <a:spcAft>
                <a:spcPts val="0"/>
              </a:spcAft>
              <a:buClr>
                <a:schemeClr val="accent1"/>
              </a:buClr>
              <a:buSzPts val="2200"/>
              <a:buFont typeface="Arial"/>
              <a:buChar char="•"/>
            </a:pPr>
            <a:r>
              <a:rPr b="0" i="0" lang="en-US" sz="2200" u="none" cap="none" strike="noStrike">
                <a:solidFill>
                  <a:schemeClr val="dk1"/>
                </a:solidFill>
                <a:latin typeface="Century Schoolbook"/>
                <a:ea typeface="Century Schoolbook"/>
                <a:cs typeface="Century Schoolbook"/>
                <a:sym typeface="Century Schoolbook"/>
              </a:rPr>
              <a:t>Read the texts for what guidance they offer or not.</a:t>
            </a:r>
            <a:endParaRPr b="0" i="0" sz="2200" u="none" cap="none" strike="noStrike">
              <a:solidFill>
                <a:schemeClr val="dk1"/>
              </a:solidFill>
              <a:latin typeface="Century Schoolbook"/>
              <a:ea typeface="Century Schoolbook"/>
              <a:cs typeface="Century Schoolbook"/>
              <a:sym typeface="Century Schoolbook"/>
            </a:endParaRPr>
          </a:p>
          <a:p>
            <a:pPr indent="-220980" lvl="0" marL="228600" marR="0" rtl="0" algn="l">
              <a:lnSpc>
                <a:spcPct val="90000"/>
              </a:lnSpc>
              <a:spcBef>
                <a:spcPts val="1000"/>
              </a:spcBef>
              <a:spcAft>
                <a:spcPts val="0"/>
              </a:spcAft>
              <a:buClr>
                <a:schemeClr val="dk1"/>
              </a:buClr>
              <a:buSzPts val="2200"/>
              <a:buFont typeface="Century Schoolbook"/>
              <a:buChar char="•"/>
            </a:pPr>
            <a:r>
              <a:rPr b="0" i="1" lang="en-US" sz="2200" u="none" cap="none" strike="noStrike">
                <a:solidFill>
                  <a:schemeClr val="dk1"/>
                </a:solidFill>
                <a:latin typeface="Century Schoolbook"/>
                <a:ea typeface="Century Schoolbook"/>
                <a:cs typeface="Century Schoolbook"/>
                <a:sym typeface="Century Schoolbook"/>
              </a:rPr>
              <a:t>Avow one’s own beliefs primarily to guide students on when the texts offer guidance or not, not simply to sound off on what one avows per se. Guide them to reflective equilibrium, not truth per se. </a:t>
            </a:r>
            <a:r>
              <a:rPr b="0" i="0" lang="en-US" sz="2200" u="none" cap="none" strike="noStrike">
                <a:solidFill>
                  <a:schemeClr val="dk1"/>
                </a:solidFill>
                <a:latin typeface="Century Schoolbook"/>
                <a:ea typeface="Century Schoolbook"/>
                <a:cs typeface="Century Schoolbook"/>
                <a:sym typeface="Century Schoolbook"/>
              </a:rPr>
              <a:t> </a:t>
            </a:r>
            <a:endParaRPr b="0" i="0" sz="2200" u="none" cap="none" strike="noStrike">
              <a:solidFill>
                <a:schemeClr val="dk1"/>
              </a:solidFill>
              <a:latin typeface="Century Schoolbook"/>
              <a:ea typeface="Century Schoolbook"/>
              <a:cs typeface="Century Schoolbook"/>
              <a:sym typeface="Century Schoolbook"/>
            </a:endParaRPr>
          </a:p>
          <a:p>
            <a:pPr indent="-220980" lvl="0" marL="228600" marR="0" rtl="0" algn="l">
              <a:lnSpc>
                <a:spcPct val="90000"/>
              </a:lnSpc>
              <a:spcBef>
                <a:spcPts val="1000"/>
              </a:spcBef>
              <a:spcAft>
                <a:spcPts val="0"/>
              </a:spcAft>
              <a:buClr>
                <a:schemeClr val="accent1"/>
              </a:buClr>
              <a:buSzPts val="2200"/>
              <a:buFont typeface="Arial"/>
              <a:buChar char="•"/>
            </a:pPr>
            <a:r>
              <a:rPr b="0" i="0" lang="en-US" sz="2200" u="none" cap="none" strike="noStrike">
                <a:solidFill>
                  <a:schemeClr val="dk1"/>
                </a:solidFill>
                <a:latin typeface="Century Schoolbook"/>
                <a:ea typeface="Century Schoolbook"/>
                <a:cs typeface="Century Schoolbook"/>
                <a:sym typeface="Century Schoolbook"/>
              </a:rPr>
              <a:t>Final exam: design an </a:t>
            </a:r>
            <a:r>
              <a:rPr b="0" i="1" lang="en-US" sz="2200" u="none" cap="none" strike="noStrike">
                <a:solidFill>
                  <a:schemeClr val="dk1"/>
                </a:solidFill>
                <a:latin typeface="Century Schoolbook"/>
                <a:ea typeface="Century Schoolbook"/>
                <a:cs typeface="Century Schoolbook"/>
                <a:sym typeface="Century Schoolbook"/>
              </a:rPr>
              <a:t>intifada</a:t>
            </a:r>
            <a:r>
              <a:rPr b="0" i="0" lang="en-US" sz="2200" u="none" cap="none" strike="noStrike">
                <a:solidFill>
                  <a:schemeClr val="dk1"/>
                </a:solidFill>
                <a:latin typeface="Century Schoolbook"/>
                <a:ea typeface="Century Schoolbook"/>
                <a:cs typeface="Century Schoolbook"/>
                <a:sym typeface="Century Schoolbook"/>
              </a:rPr>
              <a:t> and describe the role (if any) of Western philosophy within it.</a:t>
            </a:r>
            <a:endParaRPr b="0" i="0" sz="2200" u="none" cap="none" strike="noStrike">
              <a:solidFill>
                <a:schemeClr val="dk1"/>
              </a:solidFill>
              <a:latin typeface="Century Schoolbook"/>
              <a:ea typeface="Century Schoolbook"/>
              <a:cs typeface="Century Schoolbook"/>
              <a:sym typeface="Century Schoolbook"/>
            </a:endParaRPr>
          </a:p>
          <a:p>
            <a:pPr indent="-368300" lvl="1" marL="914400" marR="0" rtl="0" algn="l">
              <a:lnSpc>
                <a:spcPct val="90000"/>
              </a:lnSpc>
              <a:spcBef>
                <a:spcPts val="1000"/>
              </a:spcBef>
              <a:spcAft>
                <a:spcPts val="0"/>
              </a:spcAft>
              <a:buClr>
                <a:schemeClr val="dk1"/>
              </a:buClr>
              <a:buSzPts val="2200"/>
              <a:buFont typeface="Century Schoolbook"/>
              <a:buChar char="○"/>
            </a:pPr>
            <a:r>
              <a:rPr b="0" i="0" lang="en-US" sz="2200" u="none" cap="none" strike="noStrike">
                <a:solidFill>
                  <a:schemeClr val="dk1"/>
                </a:solidFill>
                <a:latin typeface="Century Schoolbook"/>
                <a:ea typeface="Century Schoolbook"/>
                <a:cs typeface="Century Schoolbook"/>
                <a:sym typeface="Century Schoolbook"/>
              </a:rPr>
              <a:t>Office hours: a sounding board on what might/might not work.</a:t>
            </a:r>
            <a:endParaRPr b="0" i="0" sz="2200" u="none" cap="none" strike="noStrike">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6" name="Shape 286"/>
        <p:cNvGrpSpPr/>
        <p:nvPr/>
      </p:nvGrpSpPr>
      <p:grpSpPr>
        <a:xfrm>
          <a:off x="0" y="0"/>
          <a:ext cx="0" cy="0"/>
          <a:chOff x="0" y="0"/>
          <a:chExt cx="0" cy="0"/>
        </a:xfrm>
      </p:grpSpPr>
      <p:sp>
        <p:nvSpPr>
          <p:cNvPr id="287" name="Google Shape;287;p13"/>
          <p:cNvSpPr/>
          <p:nvPr/>
        </p:nvSpPr>
        <p:spPr>
          <a:xfrm>
            <a:off x="11292840" y="0"/>
            <a:ext cx="914400" cy="6858000"/>
          </a:xfrm>
          <a:prstGeom prst="rect">
            <a:avLst/>
          </a:prstGeom>
          <a:solidFill>
            <a:srgbClr val="34343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88" name="Google Shape;288;p13"/>
          <p:cNvSpPr txBox="1"/>
          <p:nvPr>
            <p:ph type="title"/>
          </p:nvPr>
        </p:nvSpPr>
        <p:spPr>
          <a:xfrm>
            <a:off x="1229032" y="365760"/>
            <a:ext cx="5997678" cy="132556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entury Schoolbook"/>
              <a:buNone/>
            </a:pPr>
            <a:r>
              <a:rPr b="1" lang="en-US" sz="4400"/>
              <a:t>Re-conceiving the texts</a:t>
            </a:r>
            <a:endParaRPr/>
          </a:p>
        </p:txBody>
      </p:sp>
      <p:sp>
        <p:nvSpPr>
          <p:cNvPr id="289" name="Google Shape;289;p13"/>
          <p:cNvSpPr/>
          <p:nvPr/>
        </p:nvSpPr>
        <p:spPr>
          <a:xfrm>
            <a:off x="0" y="0"/>
            <a:ext cx="914400"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90" name="Google Shape;290;p13"/>
          <p:cNvSpPr txBox="1"/>
          <p:nvPr>
            <p:ph idx="12" type="sldNum"/>
          </p:nvPr>
        </p:nvSpPr>
        <p:spPr>
          <a:xfrm>
            <a:off x="-15240" y="6172200"/>
            <a:ext cx="914400" cy="593725"/>
          </a:xfrm>
          <a:prstGeom prst="rect">
            <a:avLst/>
          </a:prstGeom>
          <a:noFill/>
          <a:ln>
            <a:noFill/>
          </a:ln>
        </p:spPr>
        <p:txBody>
          <a:bodyPr anchorCtr="0" anchor="ctr" bIns="45700" lIns="45700" spcFirstLastPara="1" rIns="45700" wrap="square" tIns="45700">
            <a:normAutofit/>
          </a:bodyPr>
          <a:lstStyle/>
          <a:p>
            <a:pPr indent="0" lvl="0" marL="0" rtl="0" algn="ctr">
              <a:lnSpc>
                <a:spcPct val="90000"/>
              </a:lnSpc>
              <a:spcBef>
                <a:spcPts val="0"/>
              </a:spcBef>
              <a:spcAft>
                <a:spcPts val="0"/>
              </a:spcAft>
              <a:buSzPts val="3600"/>
              <a:buNone/>
            </a:pPr>
            <a:fld id="{00000000-1234-1234-1234-123412341234}" type="slidenum">
              <a:rPr lang="en-US">
                <a:solidFill>
                  <a:srgbClr val="A7A7AB"/>
                </a:solidFill>
              </a:rPr>
              <a:t>‹#›</a:t>
            </a:fld>
            <a:endParaRPr>
              <a:solidFill>
                <a:srgbClr val="A7A7AB"/>
              </a:solidFill>
            </a:endParaRPr>
          </a:p>
        </p:txBody>
      </p:sp>
      <p:sp>
        <p:nvSpPr>
          <p:cNvPr id="291" name="Google Shape;291;p13"/>
          <p:cNvSpPr txBox="1"/>
          <p:nvPr/>
        </p:nvSpPr>
        <p:spPr>
          <a:xfrm>
            <a:off x="1211157" y="2005750"/>
            <a:ext cx="9746100" cy="4174500"/>
          </a:xfrm>
          <a:prstGeom prst="rect">
            <a:avLst/>
          </a:prstGeom>
          <a:noFill/>
          <a:ln>
            <a:noFill/>
          </a:ln>
        </p:spPr>
        <p:txBody>
          <a:bodyPr anchorCtr="0" anchor="t" bIns="45700" lIns="91425" spcFirstLastPara="1" rIns="91425" wrap="square" tIns="45700">
            <a:normAutofit/>
          </a:bodyPr>
          <a:lstStyle/>
          <a:p>
            <a:pPr indent="-195580" lvl="0" marL="228600" marR="0" rtl="0" algn="l">
              <a:lnSpc>
                <a:spcPct val="90000"/>
              </a:lnSpc>
              <a:spcBef>
                <a:spcPts val="0"/>
              </a:spcBef>
              <a:spcAft>
                <a:spcPts val="0"/>
              </a:spcAft>
              <a:buClr>
                <a:schemeClr val="accent1"/>
              </a:buClr>
              <a:buSzPts val="2200"/>
              <a:buFont typeface="Arial"/>
              <a:buChar char="•"/>
            </a:pPr>
            <a:r>
              <a:rPr b="1" i="0" lang="en-US" sz="2200" u="none" cap="none" strike="noStrike">
                <a:solidFill>
                  <a:schemeClr val="dk1"/>
                </a:solidFill>
                <a:latin typeface="Century Schoolbook"/>
                <a:ea typeface="Century Schoolbook"/>
                <a:cs typeface="Century Schoolbook"/>
                <a:sym typeface="Century Schoolbook"/>
              </a:rPr>
              <a:t>Plato</a:t>
            </a:r>
            <a:r>
              <a:rPr b="0" i="0" lang="en-US" sz="2200" u="none" cap="none" strike="noStrike">
                <a:solidFill>
                  <a:schemeClr val="dk1"/>
                </a:solidFill>
                <a:latin typeface="Century Schoolbook"/>
                <a:ea typeface="Century Schoolbook"/>
                <a:cs typeface="Century Schoolbook"/>
                <a:sym typeface="Century Schoolbook"/>
              </a:rPr>
              <a:t>: Is the occupation harmful to the occupiers?</a:t>
            </a:r>
            <a:endParaRPr b="0" i="0" sz="1600" u="none" cap="none" strike="noStrike">
              <a:solidFill>
                <a:srgbClr val="000000"/>
              </a:solidFill>
              <a:latin typeface="Arial"/>
              <a:ea typeface="Arial"/>
              <a:cs typeface="Arial"/>
              <a:sym typeface="Arial"/>
            </a:endParaRPr>
          </a:p>
          <a:p>
            <a:pPr indent="-195580" lvl="0" marL="228600" marR="0" rtl="0" algn="l">
              <a:lnSpc>
                <a:spcPct val="90000"/>
              </a:lnSpc>
              <a:spcBef>
                <a:spcPts val="1000"/>
              </a:spcBef>
              <a:spcAft>
                <a:spcPts val="0"/>
              </a:spcAft>
              <a:buClr>
                <a:schemeClr val="accent1"/>
              </a:buClr>
              <a:buSzPts val="2200"/>
              <a:buFont typeface="Arial"/>
              <a:buChar char="•"/>
            </a:pPr>
            <a:r>
              <a:rPr b="1" i="0" lang="en-US" sz="2200" u="none" cap="none" strike="noStrike">
                <a:solidFill>
                  <a:schemeClr val="dk1"/>
                </a:solidFill>
                <a:latin typeface="Century Schoolbook"/>
                <a:ea typeface="Century Schoolbook"/>
                <a:cs typeface="Century Schoolbook"/>
                <a:sym typeface="Century Schoolbook"/>
              </a:rPr>
              <a:t>Aristotle</a:t>
            </a:r>
            <a:r>
              <a:rPr b="0" i="0" lang="en-US" sz="2200" u="none" cap="none" strike="noStrike">
                <a:solidFill>
                  <a:schemeClr val="dk1"/>
                </a:solidFill>
                <a:latin typeface="Century Schoolbook"/>
                <a:ea typeface="Century Schoolbook"/>
                <a:cs typeface="Century Schoolbook"/>
                <a:sym typeface="Century Schoolbook"/>
              </a:rPr>
              <a:t>: Is an Aristotelian common advantage possible in Israel-Palestine?</a:t>
            </a:r>
            <a:endParaRPr b="0" i="0" sz="1600" u="none" cap="none" strike="noStrike">
              <a:solidFill>
                <a:srgbClr val="000000"/>
              </a:solidFill>
              <a:latin typeface="Arial"/>
              <a:ea typeface="Arial"/>
              <a:cs typeface="Arial"/>
              <a:sym typeface="Arial"/>
            </a:endParaRPr>
          </a:p>
          <a:p>
            <a:pPr indent="-195580" lvl="0" marL="228600" marR="0" rtl="0" algn="l">
              <a:lnSpc>
                <a:spcPct val="90000"/>
              </a:lnSpc>
              <a:spcBef>
                <a:spcPts val="1000"/>
              </a:spcBef>
              <a:spcAft>
                <a:spcPts val="0"/>
              </a:spcAft>
              <a:buClr>
                <a:schemeClr val="accent1"/>
              </a:buClr>
              <a:buSzPts val="2200"/>
              <a:buFont typeface="Arial"/>
              <a:buChar char="•"/>
            </a:pPr>
            <a:r>
              <a:rPr b="1" i="0" lang="en-US" sz="2200" u="none" cap="none" strike="noStrike">
                <a:solidFill>
                  <a:schemeClr val="dk1"/>
                </a:solidFill>
                <a:latin typeface="Century Schoolbook"/>
                <a:ea typeface="Century Schoolbook"/>
                <a:cs typeface="Century Schoolbook"/>
                <a:sym typeface="Century Schoolbook"/>
              </a:rPr>
              <a:t>Machiavelli</a:t>
            </a:r>
            <a:r>
              <a:rPr b="0" i="0" lang="en-US" sz="2200" u="none" cap="none" strike="noStrike">
                <a:solidFill>
                  <a:schemeClr val="dk1"/>
                </a:solidFill>
                <a:latin typeface="Century Schoolbook"/>
                <a:ea typeface="Century Schoolbook"/>
                <a:cs typeface="Century Schoolbook"/>
                <a:sym typeface="Century Schoolbook"/>
              </a:rPr>
              <a:t>: Can Machiavelli’s blueprint for occupation be reverse-engineered by the victims?</a:t>
            </a:r>
            <a:endParaRPr b="0" i="0" sz="1600" u="none" cap="none" strike="noStrike">
              <a:solidFill>
                <a:srgbClr val="000000"/>
              </a:solidFill>
              <a:latin typeface="Arial"/>
              <a:ea typeface="Arial"/>
              <a:cs typeface="Arial"/>
              <a:sym typeface="Arial"/>
            </a:endParaRPr>
          </a:p>
          <a:p>
            <a:pPr indent="-195580" lvl="0" marL="228600" marR="0" rtl="0" algn="l">
              <a:lnSpc>
                <a:spcPct val="90000"/>
              </a:lnSpc>
              <a:spcBef>
                <a:spcPts val="1000"/>
              </a:spcBef>
              <a:spcAft>
                <a:spcPts val="0"/>
              </a:spcAft>
              <a:buClr>
                <a:schemeClr val="accent1"/>
              </a:buClr>
              <a:buSzPts val="2200"/>
              <a:buFont typeface="Arial"/>
              <a:buChar char="•"/>
            </a:pPr>
            <a:r>
              <a:rPr b="1" i="0" lang="en-US" sz="2200" u="none" cap="none" strike="noStrike">
                <a:solidFill>
                  <a:schemeClr val="dk1"/>
                </a:solidFill>
                <a:latin typeface="Century Schoolbook"/>
                <a:ea typeface="Century Schoolbook"/>
                <a:cs typeface="Century Schoolbook"/>
                <a:sym typeface="Century Schoolbook"/>
              </a:rPr>
              <a:t>Locke</a:t>
            </a:r>
            <a:r>
              <a:rPr b="0" i="0" lang="en-US" sz="2200" u="none" cap="none" strike="noStrike">
                <a:solidFill>
                  <a:schemeClr val="dk1"/>
                </a:solidFill>
                <a:latin typeface="Century Schoolbook"/>
                <a:ea typeface="Century Schoolbook"/>
                <a:cs typeface="Century Schoolbook"/>
                <a:sym typeface="Century Schoolbook"/>
              </a:rPr>
              <a:t>: Is Lockean liberalism the root of the occupation or the way out?</a:t>
            </a:r>
            <a:endParaRPr b="0" i="0" sz="1600" u="none" cap="none" strike="noStrike">
              <a:solidFill>
                <a:srgbClr val="000000"/>
              </a:solidFill>
              <a:latin typeface="Arial"/>
              <a:ea typeface="Arial"/>
              <a:cs typeface="Arial"/>
              <a:sym typeface="Arial"/>
            </a:endParaRPr>
          </a:p>
          <a:p>
            <a:pPr indent="-195580" lvl="0" marL="228600" marR="0" rtl="0" algn="l">
              <a:lnSpc>
                <a:spcPct val="90000"/>
              </a:lnSpc>
              <a:spcBef>
                <a:spcPts val="1000"/>
              </a:spcBef>
              <a:spcAft>
                <a:spcPts val="0"/>
              </a:spcAft>
              <a:buClr>
                <a:schemeClr val="accent1"/>
              </a:buClr>
              <a:buSzPts val="2200"/>
              <a:buFont typeface="Arial"/>
              <a:buChar char="•"/>
            </a:pPr>
            <a:r>
              <a:rPr b="1" i="0" lang="en-US" sz="2200" u="none" cap="none" strike="noStrike">
                <a:solidFill>
                  <a:schemeClr val="dk1"/>
                </a:solidFill>
                <a:latin typeface="Century Schoolbook"/>
                <a:ea typeface="Century Schoolbook"/>
                <a:cs typeface="Century Schoolbook"/>
                <a:sym typeface="Century Schoolbook"/>
              </a:rPr>
              <a:t>Marx</a:t>
            </a:r>
            <a:r>
              <a:rPr b="0" i="0" lang="en-US" sz="2200" u="none" cap="none" strike="noStrike">
                <a:solidFill>
                  <a:schemeClr val="dk1"/>
                </a:solidFill>
                <a:latin typeface="Century Schoolbook"/>
                <a:ea typeface="Century Schoolbook"/>
                <a:cs typeface="Century Schoolbook"/>
                <a:sym typeface="Century Schoolbook"/>
              </a:rPr>
              <a:t>: Is class conflict relevant to the occupation?</a:t>
            </a:r>
            <a:endParaRPr b="0" i="0" sz="1600" u="none" cap="none" strike="noStrike">
              <a:solidFill>
                <a:srgbClr val="000000"/>
              </a:solidFill>
              <a:latin typeface="Arial"/>
              <a:ea typeface="Arial"/>
              <a:cs typeface="Arial"/>
              <a:sym typeface="Arial"/>
            </a:endParaRPr>
          </a:p>
          <a:p>
            <a:pPr indent="-195580" lvl="0" marL="228600" marR="0" rtl="0" algn="l">
              <a:lnSpc>
                <a:spcPct val="90000"/>
              </a:lnSpc>
              <a:spcBef>
                <a:spcPts val="1000"/>
              </a:spcBef>
              <a:spcAft>
                <a:spcPts val="0"/>
              </a:spcAft>
              <a:buClr>
                <a:schemeClr val="accent1"/>
              </a:buClr>
              <a:buSzPts val="2200"/>
              <a:buFont typeface="Arial"/>
              <a:buChar char="•"/>
            </a:pPr>
            <a:r>
              <a:rPr b="1" i="0" lang="en-US" sz="2200" u="none" cap="none" strike="noStrike">
                <a:solidFill>
                  <a:schemeClr val="dk1"/>
                </a:solidFill>
                <a:latin typeface="Century Schoolbook"/>
                <a:ea typeface="Century Schoolbook"/>
                <a:cs typeface="Century Schoolbook"/>
                <a:sym typeface="Century Schoolbook"/>
              </a:rPr>
              <a:t>Mill</a:t>
            </a:r>
            <a:r>
              <a:rPr b="0" i="0" lang="en-US" sz="2200" u="none" cap="none" strike="noStrike">
                <a:solidFill>
                  <a:schemeClr val="dk1"/>
                </a:solidFill>
                <a:latin typeface="Century Schoolbook"/>
                <a:ea typeface="Century Schoolbook"/>
                <a:cs typeface="Century Schoolbook"/>
                <a:sym typeface="Century Schoolbook"/>
              </a:rPr>
              <a:t>: What are the taboos of Palestinian life today, and what effect do they have?</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6" name="Shape 296"/>
        <p:cNvGrpSpPr/>
        <p:nvPr/>
      </p:nvGrpSpPr>
      <p:grpSpPr>
        <a:xfrm>
          <a:off x="0" y="0"/>
          <a:ext cx="0" cy="0"/>
          <a:chOff x="0" y="0"/>
          <a:chExt cx="0" cy="0"/>
        </a:xfrm>
      </p:grpSpPr>
      <p:sp>
        <p:nvSpPr>
          <p:cNvPr id="297" name="Google Shape;297;p14"/>
          <p:cNvSpPr/>
          <p:nvPr/>
        </p:nvSpPr>
        <p:spPr>
          <a:xfrm>
            <a:off x="11292840" y="0"/>
            <a:ext cx="914400" cy="6858000"/>
          </a:xfrm>
          <a:prstGeom prst="rect">
            <a:avLst/>
          </a:prstGeom>
          <a:solidFill>
            <a:srgbClr val="34343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98" name="Google Shape;298;p14"/>
          <p:cNvSpPr txBox="1"/>
          <p:nvPr>
            <p:ph type="title"/>
          </p:nvPr>
        </p:nvSpPr>
        <p:spPr>
          <a:xfrm>
            <a:off x="1261872" y="365760"/>
            <a:ext cx="9692700" cy="1325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entury Schoolbook"/>
              <a:buNone/>
            </a:pPr>
            <a:r>
              <a:rPr b="1" lang="en-US" sz="4400"/>
              <a:t>Finding the mean? </a:t>
            </a:r>
            <a:endParaRPr/>
          </a:p>
        </p:txBody>
      </p:sp>
      <p:sp>
        <p:nvSpPr>
          <p:cNvPr id="299" name="Google Shape;299;p14"/>
          <p:cNvSpPr/>
          <p:nvPr/>
        </p:nvSpPr>
        <p:spPr>
          <a:xfrm>
            <a:off x="0" y="0"/>
            <a:ext cx="914400"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00" name="Google Shape;300;p14"/>
          <p:cNvSpPr txBox="1"/>
          <p:nvPr>
            <p:ph idx="12" type="sldNum"/>
          </p:nvPr>
        </p:nvSpPr>
        <p:spPr>
          <a:xfrm>
            <a:off x="11292840" y="6172200"/>
            <a:ext cx="914400" cy="593700"/>
          </a:xfrm>
          <a:prstGeom prst="rect">
            <a:avLst/>
          </a:prstGeom>
          <a:noFill/>
          <a:ln>
            <a:noFill/>
          </a:ln>
        </p:spPr>
        <p:txBody>
          <a:bodyPr anchorCtr="0" anchor="ctr" bIns="45700" lIns="45700" spcFirstLastPara="1" rIns="45700" wrap="square" tIns="45700">
            <a:normAutofit lnSpcReduction="10000"/>
          </a:bodyPr>
          <a:lstStyle/>
          <a:p>
            <a:pPr indent="0" lvl="0" marL="0" rtl="0" algn="ctr">
              <a:lnSpc>
                <a:spcPct val="100000"/>
              </a:lnSpc>
              <a:spcBef>
                <a:spcPts val="0"/>
              </a:spcBef>
              <a:spcAft>
                <a:spcPts val="0"/>
              </a:spcAft>
              <a:buClr>
                <a:srgbClr val="000000"/>
              </a:buClr>
              <a:buSzPts val="3600"/>
              <a:buFont typeface="Arial"/>
              <a:buNone/>
            </a:pPr>
            <a:fld id="{00000000-1234-1234-1234-123412341234}" type="slidenum">
              <a:rPr lang="en-US"/>
              <a:t>‹#›</a:t>
            </a:fld>
            <a:endParaRPr/>
          </a:p>
        </p:txBody>
      </p:sp>
      <p:sp>
        <p:nvSpPr>
          <p:cNvPr id="301" name="Google Shape;301;p14"/>
          <p:cNvSpPr txBox="1"/>
          <p:nvPr>
            <p:ph idx="1" type="body"/>
          </p:nvPr>
        </p:nvSpPr>
        <p:spPr>
          <a:xfrm>
            <a:off x="1261872" y="1828800"/>
            <a:ext cx="8595300" cy="43512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95000"/>
              </a:lnSpc>
              <a:spcBef>
                <a:spcPts val="1400"/>
              </a:spcBef>
              <a:spcAft>
                <a:spcPts val="0"/>
              </a:spcAft>
              <a:buSzPct val="75469"/>
              <a:buNone/>
            </a:pPr>
            <a:r>
              <a:rPr lang="en-US" sz="2462"/>
              <a:t>Not Malign Indoctrination</a:t>
            </a:r>
            <a:endParaRPr sz="2462"/>
          </a:p>
          <a:p>
            <a:pPr indent="0" lvl="0" marL="0" rtl="0" algn="l">
              <a:lnSpc>
                <a:spcPct val="95000"/>
              </a:lnSpc>
              <a:spcBef>
                <a:spcPts val="1400"/>
              </a:spcBef>
              <a:spcAft>
                <a:spcPts val="0"/>
              </a:spcAft>
              <a:buSzPct val="75469"/>
              <a:buNone/>
            </a:pPr>
            <a:r>
              <a:rPr lang="en-US" sz="2462"/>
              <a:t>	Aim is to meet, not bypass conditions of epistemic justification.</a:t>
            </a:r>
            <a:endParaRPr sz="2462"/>
          </a:p>
          <a:p>
            <a:pPr indent="0" lvl="0" marL="0" rtl="0" algn="l">
              <a:lnSpc>
                <a:spcPct val="95000"/>
              </a:lnSpc>
              <a:spcBef>
                <a:spcPts val="1400"/>
              </a:spcBef>
              <a:spcAft>
                <a:spcPts val="0"/>
              </a:spcAft>
              <a:buSzPct val="75469"/>
              <a:buNone/>
            </a:pPr>
            <a:r>
              <a:rPr lang="en-US" sz="2462"/>
              <a:t>Not Neutralism4</a:t>
            </a:r>
            <a:endParaRPr sz="2462"/>
          </a:p>
          <a:p>
            <a:pPr indent="0" lvl="0" marL="0" rtl="0" algn="l">
              <a:lnSpc>
                <a:spcPct val="95000"/>
              </a:lnSpc>
              <a:spcBef>
                <a:spcPts val="1400"/>
              </a:spcBef>
              <a:spcAft>
                <a:spcPts val="0"/>
              </a:spcAft>
              <a:buSzPct val="75469"/>
              <a:buNone/>
            </a:pPr>
            <a:r>
              <a:rPr lang="en-US" sz="2462"/>
              <a:t>	Structure and aim of the class is personally avowed by instructor.</a:t>
            </a:r>
            <a:endParaRPr sz="2462"/>
          </a:p>
          <a:p>
            <a:pPr indent="0" lvl="0" marL="0" rtl="0" algn="l">
              <a:lnSpc>
                <a:spcPct val="95000"/>
              </a:lnSpc>
              <a:spcBef>
                <a:spcPts val="1400"/>
              </a:spcBef>
              <a:spcAft>
                <a:spcPts val="0"/>
              </a:spcAft>
              <a:buSzPct val="75469"/>
              <a:buNone/>
            </a:pPr>
            <a:r>
              <a:rPr lang="en-US" sz="2462"/>
              <a:t>	Injustice of occupation and need for liberation from it taken as defeasible but   presumptive starting point. </a:t>
            </a:r>
            <a:endParaRPr sz="2462"/>
          </a:p>
          <a:p>
            <a:pPr indent="0" lvl="0" marL="0" rtl="0" algn="l">
              <a:lnSpc>
                <a:spcPct val="95000"/>
              </a:lnSpc>
              <a:spcBef>
                <a:spcPts val="1400"/>
              </a:spcBef>
              <a:spcAft>
                <a:spcPts val="0"/>
              </a:spcAft>
              <a:buSzPct val="75469"/>
              <a:buNone/>
            </a:pPr>
            <a:r>
              <a:rPr lang="en-US" sz="2462"/>
              <a:t>	I volunteered my personal views when specifically asked or challenged to.</a:t>
            </a:r>
            <a:endParaRPr sz="2462"/>
          </a:p>
          <a:p>
            <a:pPr indent="0" lvl="0" marL="0" rtl="0" algn="l">
              <a:lnSpc>
                <a:spcPct val="95000"/>
              </a:lnSpc>
              <a:spcBef>
                <a:spcPts val="1400"/>
              </a:spcBef>
              <a:spcAft>
                <a:spcPts val="0"/>
              </a:spcAft>
              <a:buSzPct val="75469"/>
              <a:buNone/>
            </a:pPr>
            <a:r>
              <a:rPr lang="en-US" sz="2462"/>
              <a:t>Hitting the mean is a matter of finding the balance between first-person avowal and neutrality that helps bring students’ beliefs into reflective equilibrium. </a:t>
            </a:r>
            <a:r>
              <a:rPr lang="en-US"/>
              <a:t> </a:t>
            </a:r>
            <a:endParaRPr/>
          </a:p>
          <a:p>
            <a:pPr indent="0" lvl="0" marL="0" rtl="0" algn="l">
              <a:lnSpc>
                <a:spcPct val="95000"/>
              </a:lnSpc>
              <a:spcBef>
                <a:spcPts val="1400"/>
              </a:spcBef>
              <a:spcAft>
                <a:spcPts val="0"/>
              </a:spcAft>
              <a:buSzPct val="103225"/>
              <a:buNone/>
            </a:pPr>
            <a:r>
              <a:rPr lang="en-US"/>
              <a:t>	</a:t>
            </a:r>
            <a:endParaRPr/>
          </a:p>
          <a:p>
            <a:pPr indent="0" lvl="0" marL="0" rtl="0" algn="l">
              <a:lnSpc>
                <a:spcPct val="95000"/>
              </a:lnSpc>
              <a:spcBef>
                <a:spcPts val="1400"/>
              </a:spcBef>
              <a:spcAft>
                <a:spcPts val="200"/>
              </a:spcAft>
              <a:buSzPct val="103225"/>
              <a:buNone/>
            </a:pPr>
            <a:r>
              <a:rPr lang="en-US"/>
              <a:t>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6" name="Shape 306"/>
        <p:cNvGrpSpPr/>
        <p:nvPr/>
      </p:nvGrpSpPr>
      <p:grpSpPr>
        <a:xfrm>
          <a:off x="0" y="0"/>
          <a:ext cx="0" cy="0"/>
          <a:chOff x="0" y="0"/>
          <a:chExt cx="0" cy="0"/>
        </a:xfrm>
      </p:grpSpPr>
      <p:sp>
        <p:nvSpPr>
          <p:cNvPr id="307" name="Google Shape;307;p15"/>
          <p:cNvSpPr/>
          <p:nvPr/>
        </p:nvSpPr>
        <p:spPr>
          <a:xfrm>
            <a:off x="11292840" y="0"/>
            <a:ext cx="914400" cy="6858000"/>
          </a:xfrm>
          <a:prstGeom prst="rect">
            <a:avLst/>
          </a:prstGeom>
          <a:solidFill>
            <a:srgbClr val="34343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08" name="Google Shape;308;p15"/>
          <p:cNvSpPr txBox="1"/>
          <p:nvPr>
            <p:ph type="title"/>
          </p:nvPr>
        </p:nvSpPr>
        <p:spPr>
          <a:xfrm>
            <a:off x="1654350" y="539075"/>
            <a:ext cx="9300300" cy="10401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100"/>
              <a:buFont typeface="Century Schoolbook"/>
              <a:buNone/>
            </a:pPr>
            <a:r>
              <a:rPr b="1" lang="en-US" sz="4100"/>
              <a:t>Generalization by accentuation</a:t>
            </a:r>
            <a:endParaRPr/>
          </a:p>
        </p:txBody>
      </p:sp>
      <p:sp>
        <p:nvSpPr>
          <p:cNvPr id="309" name="Google Shape;309;p15"/>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p>
            <a:pPr indent="0" lvl="0" marL="0" rtl="0" algn="ctr">
              <a:lnSpc>
                <a:spcPct val="90000"/>
              </a:lnSpc>
              <a:spcBef>
                <a:spcPts val="0"/>
              </a:spcBef>
              <a:spcAft>
                <a:spcPts val="0"/>
              </a:spcAft>
              <a:buSzPts val="3600"/>
              <a:buNone/>
            </a:pPr>
            <a:fld id="{00000000-1234-1234-1234-123412341234}" type="slidenum">
              <a:rPr lang="en-US"/>
              <a:t>‹#›</a:t>
            </a:fld>
            <a:endParaRPr/>
          </a:p>
        </p:txBody>
      </p:sp>
      <p:sp>
        <p:nvSpPr>
          <p:cNvPr id="310" name="Google Shape;310;p15"/>
          <p:cNvSpPr txBox="1"/>
          <p:nvPr/>
        </p:nvSpPr>
        <p:spPr>
          <a:xfrm>
            <a:off x="946250" y="2103850"/>
            <a:ext cx="10119000" cy="3201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Schoolbook"/>
                <a:ea typeface="Century Schoolbook"/>
                <a:cs typeface="Century Schoolbook"/>
                <a:sym typeface="Century Schoolbook"/>
              </a:rPr>
              <a:t>P</a:t>
            </a:r>
            <a:r>
              <a:rPr b="0" i="0" lang="en-US" sz="2000" u="none" cap="none" strike="noStrike">
                <a:solidFill>
                  <a:schemeClr val="dk1"/>
                </a:solidFill>
                <a:latin typeface="Century Schoolbook"/>
                <a:ea typeface="Century Schoolbook"/>
                <a:cs typeface="Century Schoolbook"/>
                <a:sym typeface="Century Schoolbook"/>
              </a:rPr>
              <a:t>edagogy under occupation both unique and paradigmatic</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entury Schoolbook"/>
                <a:ea typeface="Century Schoolbook"/>
                <a:cs typeface="Century Schoolbook"/>
                <a:sym typeface="Century Schoolbook"/>
              </a:rPr>
              <a:t>Unique because occupation is unique</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entury Schoolbook"/>
                <a:ea typeface="Century Schoolbook"/>
                <a:cs typeface="Century Schoolbook"/>
                <a:sym typeface="Century Schoolbook"/>
              </a:rPr>
              <a:t>But paradigmatic because its extremity accentuates or underscores a recurring dynamic while clarifying the solution</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entury Schoolbook"/>
                <a:ea typeface="Century Schoolbook"/>
                <a:cs typeface="Century Schoolbook"/>
                <a:sym typeface="Century Schoolbook"/>
              </a:rPr>
              <a:t>I hope to have conveyed both things.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Schoolbook"/>
              <a:ea typeface="Century Schoolbook"/>
              <a:cs typeface="Century Schoolbook"/>
              <a:sym typeface="Century Schoolbook"/>
            </a:endParaRPr>
          </a:p>
        </p:txBody>
      </p:sp>
    </p:spTree>
  </p:cSld>
  <p:clrMapOvr>
    <a:masterClrMapping/>
  </p:clrMapOvr>
</p:sld>
</file>

<file path=ppt/theme/theme1.xml><?xml version="1.0" encoding="utf-8"?>
<a:theme xmlns:a="http://schemas.openxmlformats.org/drawingml/2006/main" xmlns:r="http://schemas.openxmlformats.org/officeDocument/2006/relationships"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2024-07-08T20:10:56Z</dcterms:created>
  <dc:creator>Irfan Khawaja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